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8" r:id="rId2"/>
  </p:sldMasterIdLst>
  <p:notesMasterIdLst>
    <p:notesMasterId r:id="rId29"/>
  </p:notesMasterIdLst>
  <p:sldIdLst>
    <p:sldId id="257" r:id="rId3"/>
    <p:sldId id="264" r:id="rId4"/>
    <p:sldId id="259" r:id="rId5"/>
    <p:sldId id="267" r:id="rId6"/>
    <p:sldId id="266" r:id="rId7"/>
    <p:sldId id="268" r:id="rId8"/>
    <p:sldId id="260" r:id="rId9"/>
    <p:sldId id="271" r:id="rId10"/>
    <p:sldId id="262" r:id="rId11"/>
    <p:sldId id="278" r:id="rId12"/>
    <p:sldId id="269" r:id="rId13"/>
    <p:sldId id="270" r:id="rId14"/>
    <p:sldId id="279" r:id="rId15"/>
    <p:sldId id="325" r:id="rId16"/>
    <p:sldId id="272" r:id="rId17"/>
    <p:sldId id="326" r:id="rId18"/>
    <p:sldId id="273" r:id="rId19"/>
    <p:sldId id="274" r:id="rId20"/>
    <p:sldId id="328" r:id="rId21"/>
    <p:sldId id="329" r:id="rId22"/>
    <p:sldId id="330" r:id="rId23"/>
    <p:sldId id="331" r:id="rId24"/>
    <p:sldId id="332" r:id="rId25"/>
    <p:sldId id="333" r:id="rId26"/>
    <p:sldId id="334" r:id="rId27"/>
    <p:sldId id="27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A155F-9248-4C50-A870-8A3D3B85347E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C4DB17-E104-4863-BA14-447D7C12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5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g1945af8afb6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2" name="Google Shape;672;g1945af8afb6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19186edecb2_0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19186edecb2_0_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1945af8afb6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4" name="Google Shape;834;g1945af8afb6_0_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g1945af8afb6_0_2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9" name="Google Shape;779;g1945af8afb6_0_2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19186edecb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19186edecb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1945af8afb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1945af8afb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g19475580099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9" name="Google Shape;989;g19475580099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1945af8afb6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3" name="Google Shape;613;g1945af8afb6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E3F83-EF4B-DB9F-381A-3956F777A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9CBB0-AB89-3BA1-CE78-2D8025E5BD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A93B8-E66B-B9D6-27D8-00CAD7950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EBBEB-F742-EBFE-07EB-057FD06BD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DDAC8-9D8F-2209-AC78-FEABC9F5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9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ECB74-D50B-F829-6131-B0CA70E97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4825AA-6388-C95C-9B25-F32A03DAB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2B1AA-C992-CF4B-63F0-FA9D01810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F5D84-7DD7-159B-D33F-5B114BE9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F5D10-69A2-7EB8-BC57-9DEF08A23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0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73A83C-1F99-75B5-DD01-B4DB7F26E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47B823-D693-B509-3FB0-72B8482AE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EC032-77A3-9ACE-63DC-3AFDFA90A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F8242-01B4-8616-F7EB-2B8960E2B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7A01E-9BBA-500C-BB1A-FE88DEB6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88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7"/>
          <p:cNvGrpSpPr/>
          <p:nvPr/>
        </p:nvGrpSpPr>
        <p:grpSpPr>
          <a:xfrm rot="-2700000" flipH="1">
            <a:off x="10731125" y="312815"/>
            <a:ext cx="1014801" cy="1014271"/>
            <a:chOff x="6212418" y="1482331"/>
            <a:chExt cx="627249" cy="626921"/>
          </a:xfrm>
        </p:grpSpPr>
        <p:sp>
          <p:nvSpPr>
            <p:cNvPr id="93" name="Google Shape;93;p17"/>
            <p:cNvSpPr/>
            <p:nvPr/>
          </p:nvSpPr>
          <p:spPr>
            <a:xfrm>
              <a:off x="6212418" y="1482331"/>
              <a:ext cx="627249" cy="620800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17"/>
            <p:cNvSpPr/>
            <p:nvPr/>
          </p:nvSpPr>
          <p:spPr>
            <a:xfrm>
              <a:off x="6365722" y="1881228"/>
              <a:ext cx="473459" cy="228024"/>
            </a:xfrm>
            <a:custGeom>
              <a:avLst/>
              <a:gdLst/>
              <a:ahLst/>
              <a:cxnLst/>
              <a:rect l="l" t="t" r="r" b="b"/>
              <a:pathLst>
                <a:path w="5874" h="2829" extrusionOk="0">
                  <a:moveTo>
                    <a:pt x="5873" y="2367"/>
                  </a:moveTo>
                  <a:cubicBezTo>
                    <a:pt x="5872" y="2368"/>
                    <a:pt x="5870" y="2368"/>
                    <a:pt x="5869" y="2369"/>
                  </a:cubicBezTo>
                  <a:lnTo>
                    <a:pt x="5869" y="2369"/>
                  </a:lnTo>
                  <a:cubicBezTo>
                    <a:pt x="5872" y="2368"/>
                    <a:pt x="5874" y="2368"/>
                    <a:pt x="5873" y="2367"/>
                  </a:cubicBezTo>
                  <a:close/>
                  <a:moveTo>
                    <a:pt x="2141" y="0"/>
                  </a:moveTo>
                  <a:cubicBezTo>
                    <a:pt x="2141" y="0"/>
                    <a:pt x="1496" y="1415"/>
                    <a:pt x="546" y="1415"/>
                  </a:cubicBezTo>
                  <a:cubicBezTo>
                    <a:pt x="373" y="1415"/>
                    <a:pt x="191" y="1368"/>
                    <a:pt x="1" y="1258"/>
                  </a:cubicBezTo>
                  <a:lnTo>
                    <a:pt x="1" y="1258"/>
                  </a:lnTo>
                  <a:cubicBezTo>
                    <a:pt x="1" y="1258"/>
                    <a:pt x="1394" y="2828"/>
                    <a:pt x="3689" y="2828"/>
                  </a:cubicBezTo>
                  <a:cubicBezTo>
                    <a:pt x="4346" y="2828"/>
                    <a:pt x="5076" y="2700"/>
                    <a:pt x="5869" y="2369"/>
                  </a:cubicBezTo>
                  <a:lnTo>
                    <a:pt x="5869" y="2369"/>
                  </a:lnTo>
                  <a:cubicBezTo>
                    <a:pt x="5850" y="2374"/>
                    <a:pt x="5766" y="2386"/>
                    <a:pt x="5633" y="2386"/>
                  </a:cubicBezTo>
                  <a:cubicBezTo>
                    <a:pt x="5034" y="2386"/>
                    <a:pt x="3434" y="2150"/>
                    <a:pt x="2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953467" y="593367"/>
            <a:ext cx="49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667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667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667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667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667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667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667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667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9409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953467" y="2815800"/>
            <a:ext cx="6855600" cy="113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667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Noto Serif Hebrew"/>
              <a:buNone/>
              <a:defRPr sz="4000">
                <a:latin typeface="Noto Serif Hebrew"/>
                <a:ea typeface="Noto Serif Hebrew"/>
                <a:cs typeface="Noto Serif Hebrew"/>
                <a:sym typeface="Noto Serif Hebrew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Noto Serif Hebrew"/>
              <a:buNone/>
              <a:defRPr sz="4000">
                <a:latin typeface="Noto Serif Hebrew"/>
                <a:ea typeface="Noto Serif Hebrew"/>
                <a:cs typeface="Noto Serif Hebrew"/>
                <a:sym typeface="Noto Serif Hebrew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Noto Serif Hebrew"/>
              <a:buNone/>
              <a:defRPr sz="4000">
                <a:latin typeface="Noto Serif Hebrew"/>
                <a:ea typeface="Noto Serif Hebrew"/>
                <a:cs typeface="Noto Serif Hebrew"/>
                <a:sym typeface="Noto Serif Hebrew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Noto Serif Hebrew"/>
              <a:buNone/>
              <a:defRPr sz="4000">
                <a:latin typeface="Noto Serif Hebrew"/>
                <a:ea typeface="Noto Serif Hebrew"/>
                <a:cs typeface="Noto Serif Hebrew"/>
                <a:sym typeface="Noto Serif Hebrew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Noto Serif Hebrew"/>
              <a:buNone/>
              <a:defRPr sz="4000">
                <a:latin typeface="Noto Serif Hebrew"/>
                <a:ea typeface="Noto Serif Hebrew"/>
                <a:cs typeface="Noto Serif Hebrew"/>
                <a:sym typeface="Noto Serif Hebrew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Noto Serif Hebrew"/>
              <a:buNone/>
              <a:defRPr sz="4000">
                <a:latin typeface="Noto Serif Hebrew"/>
                <a:ea typeface="Noto Serif Hebrew"/>
                <a:cs typeface="Noto Serif Hebrew"/>
                <a:sym typeface="Noto Serif Hebrew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Noto Serif Hebrew"/>
              <a:buNone/>
              <a:defRPr sz="4000">
                <a:latin typeface="Noto Serif Hebrew"/>
                <a:ea typeface="Noto Serif Hebrew"/>
                <a:cs typeface="Noto Serif Hebrew"/>
                <a:sym typeface="Noto Serif Hebrew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Noto Serif Hebrew"/>
              <a:buNone/>
              <a:defRPr sz="4000">
                <a:latin typeface="Noto Serif Hebrew"/>
                <a:ea typeface="Noto Serif Hebrew"/>
                <a:cs typeface="Noto Serif Hebrew"/>
                <a:sym typeface="Noto Serif Hebrew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953612" y="4315980"/>
            <a:ext cx="5683200" cy="15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52" name="Google Shape;52;p9"/>
          <p:cNvSpPr/>
          <p:nvPr/>
        </p:nvSpPr>
        <p:spPr>
          <a:xfrm>
            <a:off x="0" y="0"/>
            <a:ext cx="12192000" cy="8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53217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 txBox="1">
            <a:spLocks noGrp="1"/>
          </p:cNvSpPr>
          <p:nvPr>
            <p:ph type="subTitle" idx="1"/>
          </p:nvPr>
        </p:nvSpPr>
        <p:spPr>
          <a:xfrm>
            <a:off x="2133781" y="1998433"/>
            <a:ext cx="32332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933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77" name="Google Shape;177;p24"/>
          <p:cNvSpPr txBox="1">
            <a:spLocks noGrp="1"/>
          </p:cNvSpPr>
          <p:nvPr>
            <p:ph type="subTitle" idx="2"/>
          </p:nvPr>
        </p:nvSpPr>
        <p:spPr>
          <a:xfrm>
            <a:off x="2133767" y="2441633"/>
            <a:ext cx="3233200" cy="1015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24"/>
          <p:cNvSpPr txBox="1">
            <a:spLocks noGrp="1"/>
          </p:cNvSpPr>
          <p:nvPr>
            <p:ph type="subTitle" idx="3"/>
          </p:nvPr>
        </p:nvSpPr>
        <p:spPr>
          <a:xfrm>
            <a:off x="7054133" y="2441633"/>
            <a:ext cx="3233200" cy="1015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24"/>
          <p:cNvSpPr txBox="1">
            <a:spLocks noGrp="1"/>
          </p:cNvSpPr>
          <p:nvPr>
            <p:ph type="subTitle" idx="4"/>
          </p:nvPr>
        </p:nvSpPr>
        <p:spPr>
          <a:xfrm>
            <a:off x="2133767" y="4294867"/>
            <a:ext cx="3233200" cy="1015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4"/>
          <p:cNvSpPr txBox="1">
            <a:spLocks noGrp="1"/>
          </p:cNvSpPr>
          <p:nvPr>
            <p:ph type="subTitle" idx="5"/>
          </p:nvPr>
        </p:nvSpPr>
        <p:spPr>
          <a:xfrm>
            <a:off x="7054133" y="4294867"/>
            <a:ext cx="3233200" cy="1015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2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4"/>
          <p:cNvSpPr txBox="1">
            <a:spLocks noGrp="1"/>
          </p:cNvSpPr>
          <p:nvPr>
            <p:ph type="subTitle" idx="6"/>
          </p:nvPr>
        </p:nvSpPr>
        <p:spPr>
          <a:xfrm>
            <a:off x="2133781" y="3851667"/>
            <a:ext cx="32332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933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3" name="Google Shape;183;p24"/>
          <p:cNvSpPr txBox="1">
            <a:spLocks noGrp="1"/>
          </p:cNvSpPr>
          <p:nvPr>
            <p:ph type="subTitle" idx="7"/>
          </p:nvPr>
        </p:nvSpPr>
        <p:spPr>
          <a:xfrm>
            <a:off x="7054141" y="1998433"/>
            <a:ext cx="32332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933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4" name="Google Shape;184;p24"/>
          <p:cNvSpPr txBox="1">
            <a:spLocks noGrp="1"/>
          </p:cNvSpPr>
          <p:nvPr>
            <p:ph type="subTitle" idx="8"/>
          </p:nvPr>
        </p:nvSpPr>
        <p:spPr>
          <a:xfrm>
            <a:off x="7054141" y="3851667"/>
            <a:ext cx="32332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933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5" name="Google Shape;185;p24"/>
          <p:cNvSpPr/>
          <p:nvPr/>
        </p:nvSpPr>
        <p:spPr>
          <a:xfrm>
            <a:off x="0" y="6144667"/>
            <a:ext cx="12192000" cy="8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6" name="Google Shape;186;p24"/>
          <p:cNvGrpSpPr/>
          <p:nvPr/>
        </p:nvGrpSpPr>
        <p:grpSpPr>
          <a:xfrm>
            <a:off x="10692239" y="195734"/>
            <a:ext cx="1092584" cy="2571511"/>
            <a:chOff x="8019179" y="146800"/>
            <a:chExt cx="819438" cy="1928633"/>
          </a:xfrm>
        </p:grpSpPr>
        <p:grpSp>
          <p:nvGrpSpPr>
            <p:cNvPr id="187" name="Google Shape;187;p24"/>
            <p:cNvGrpSpPr/>
            <p:nvPr/>
          </p:nvGrpSpPr>
          <p:grpSpPr>
            <a:xfrm flipH="1">
              <a:off x="8019179" y="146800"/>
              <a:ext cx="819438" cy="819010"/>
              <a:chOff x="6212418" y="1482331"/>
              <a:chExt cx="627249" cy="626921"/>
            </a:xfrm>
          </p:grpSpPr>
          <p:sp>
            <p:nvSpPr>
              <p:cNvPr id="188" name="Google Shape;188;p24"/>
              <p:cNvSpPr/>
              <p:nvPr/>
            </p:nvSpPr>
            <p:spPr>
              <a:xfrm>
                <a:off x="6212418" y="1482331"/>
                <a:ext cx="627249" cy="620800"/>
              </a:xfrm>
              <a:custGeom>
                <a:avLst/>
                <a:gdLst/>
                <a:ahLst/>
                <a:cxnLst/>
                <a:rect l="l" t="t" r="r" b="b"/>
                <a:pathLst>
                  <a:path w="7782" h="7702" extrusionOk="0">
                    <a:moveTo>
                      <a:pt x="6112" y="1623"/>
                    </a:moveTo>
                    <a:cubicBezTo>
                      <a:pt x="6112" y="1623"/>
                      <a:pt x="6112" y="1623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12" y="1623"/>
                      <a:pt x="6112" y="1623"/>
                    </a:cubicBezTo>
                    <a:close/>
                    <a:moveTo>
                      <a:pt x="1032" y="1"/>
                    </a:moveTo>
                    <a:cubicBezTo>
                      <a:pt x="1032" y="1"/>
                      <a:pt x="1" y="4037"/>
                      <a:pt x="1909" y="6207"/>
                    </a:cubicBezTo>
                    <a:cubicBezTo>
                      <a:pt x="1909" y="6207"/>
                      <a:pt x="3569" y="7701"/>
                      <a:pt x="5835" y="7701"/>
                    </a:cubicBezTo>
                    <a:cubicBezTo>
                      <a:pt x="6447" y="7701"/>
                      <a:pt x="7102" y="7592"/>
                      <a:pt x="7781" y="7316"/>
                    </a:cubicBezTo>
                    <a:cubicBezTo>
                      <a:pt x="7781" y="7316"/>
                      <a:pt x="5635" y="6499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09" y="1623"/>
                      <a:pt x="6104" y="1623"/>
                    </a:cubicBezTo>
                    <a:cubicBezTo>
                      <a:pt x="5980" y="1623"/>
                      <a:pt x="4400" y="1465"/>
                      <a:pt x="10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" name="Google Shape;189;p24"/>
              <p:cNvSpPr/>
              <p:nvPr/>
            </p:nvSpPr>
            <p:spPr>
              <a:xfrm>
                <a:off x="6365722" y="1881228"/>
                <a:ext cx="473459" cy="228024"/>
              </a:xfrm>
              <a:custGeom>
                <a:avLst/>
                <a:gdLst/>
                <a:ahLst/>
                <a:cxnLst/>
                <a:rect l="l" t="t" r="r" b="b"/>
                <a:pathLst>
                  <a:path w="5874" h="2829" extrusionOk="0">
                    <a:moveTo>
                      <a:pt x="5873" y="2367"/>
                    </a:moveTo>
                    <a:cubicBezTo>
                      <a:pt x="5872" y="2368"/>
                      <a:pt x="5870" y="2368"/>
                      <a:pt x="5869" y="2369"/>
                    </a:cubicBezTo>
                    <a:lnTo>
                      <a:pt x="5869" y="2369"/>
                    </a:lnTo>
                    <a:cubicBezTo>
                      <a:pt x="5872" y="2368"/>
                      <a:pt x="5874" y="2368"/>
                      <a:pt x="5873" y="2367"/>
                    </a:cubicBezTo>
                    <a:close/>
                    <a:moveTo>
                      <a:pt x="2141" y="0"/>
                    </a:moveTo>
                    <a:cubicBezTo>
                      <a:pt x="2141" y="0"/>
                      <a:pt x="1496" y="1415"/>
                      <a:pt x="546" y="1415"/>
                    </a:cubicBezTo>
                    <a:cubicBezTo>
                      <a:pt x="373" y="1415"/>
                      <a:pt x="191" y="1368"/>
                      <a:pt x="1" y="1258"/>
                    </a:cubicBezTo>
                    <a:lnTo>
                      <a:pt x="1" y="1258"/>
                    </a:lnTo>
                    <a:cubicBezTo>
                      <a:pt x="1" y="1258"/>
                      <a:pt x="1394" y="2828"/>
                      <a:pt x="3689" y="2828"/>
                    </a:cubicBezTo>
                    <a:cubicBezTo>
                      <a:pt x="4346" y="2828"/>
                      <a:pt x="5076" y="2700"/>
                      <a:pt x="5869" y="2369"/>
                    </a:cubicBezTo>
                    <a:lnTo>
                      <a:pt x="5869" y="2369"/>
                    </a:lnTo>
                    <a:cubicBezTo>
                      <a:pt x="5850" y="2374"/>
                      <a:pt x="5766" y="2386"/>
                      <a:pt x="5633" y="2386"/>
                    </a:cubicBezTo>
                    <a:cubicBezTo>
                      <a:pt x="5034" y="2386"/>
                      <a:pt x="3434" y="2150"/>
                      <a:pt x="21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90" name="Google Shape;190;p24"/>
            <p:cNvGrpSpPr/>
            <p:nvPr/>
          </p:nvGrpSpPr>
          <p:grpSpPr>
            <a:xfrm flipH="1">
              <a:off x="8096550" y="1354846"/>
              <a:ext cx="664690" cy="720587"/>
              <a:chOff x="7511392" y="307000"/>
              <a:chExt cx="863570" cy="936192"/>
            </a:xfrm>
          </p:grpSpPr>
          <p:sp>
            <p:nvSpPr>
              <p:cNvPr id="191" name="Google Shape;191;p24"/>
              <p:cNvSpPr/>
              <p:nvPr/>
            </p:nvSpPr>
            <p:spPr>
              <a:xfrm>
                <a:off x="7927457" y="838406"/>
                <a:ext cx="447505" cy="404786"/>
              </a:xfrm>
              <a:custGeom>
                <a:avLst/>
                <a:gdLst/>
                <a:ahLst/>
                <a:cxnLst/>
                <a:rect l="l" t="t" r="r" b="b"/>
                <a:pathLst>
                  <a:path w="5552" h="5022" extrusionOk="0">
                    <a:moveTo>
                      <a:pt x="2386" y="1"/>
                    </a:moveTo>
                    <a:cubicBezTo>
                      <a:pt x="2386" y="7"/>
                      <a:pt x="1" y="2159"/>
                      <a:pt x="1342" y="4353"/>
                    </a:cubicBezTo>
                    <a:cubicBezTo>
                      <a:pt x="1342" y="4353"/>
                      <a:pt x="2052" y="5021"/>
                      <a:pt x="3210" y="5021"/>
                    </a:cubicBezTo>
                    <a:cubicBezTo>
                      <a:pt x="3863" y="5021"/>
                      <a:pt x="4659" y="4809"/>
                      <a:pt x="5551" y="4144"/>
                    </a:cubicBezTo>
                    <a:cubicBezTo>
                      <a:pt x="5551" y="4144"/>
                      <a:pt x="3280" y="3125"/>
                      <a:pt x="23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" name="Google Shape;192;p24"/>
              <p:cNvSpPr/>
              <p:nvPr/>
            </p:nvSpPr>
            <p:spPr>
              <a:xfrm>
                <a:off x="7511392" y="307000"/>
                <a:ext cx="787164" cy="882356"/>
              </a:xfrm>
              <a:custGeom>
                <a:avLst/>
                <a:gdLst/>
                <a:ahLst/>
                <a:cxnLst/>
                <a:rect l="l" t="t" r="r" b="b"/>
                <a:pathLst>
                  <a:path w="9766" h="10947" extrusionOk="0">
                    <a:moveTo>
                      <a:pt x="7989" y="0"/>
                    </a:moveTo>
                    <a:cubicBezTo>
                      <a:pt x="7989" y="0"/>
                      <a:pt x="0" y="3476"/>
                      <a:pt x="6504" y="10946"/>
                    </a:cubicBezTo>
                    <a:cubicBezTo>
                      <a:pt x="6504" y="10946"/>
                      <a:pt x="5473" y="8436"/>
                      <a:pt x="9766" y="6141"/>
                    </a:cubicBezTo>
                    <a:cubicBezTo>
                      <a:pt x="9766" y="6141"/>
                      <a:pt x="7917" y="2880"/>
                      <a:pt x="79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48145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subTitle" idx="1"/>
          </p:nvPr>
        </p:nvSpPr>
        <p:spPr>
          <a:xfrm>
            <a:off x="1053884" y="3476667"/>
            <a:ext cx="3512400" cy="64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933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ubTitle" idx="2"/>
          </p:nvPr>
        </p:nvSpPr>
        <p:spPr>
          <a:xfrm>
            <a:off x="7625717" y="3476667"/>
            <a:ext cx="3512400" cy="64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933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ubTitle" idx="3"/>
          </p:nvPr>
        </p:nvSpPr>
        <p:spPr>
          <a:xfrm>
            <a:off x="1053884" y="3963408"/>
            <a:ext cx="3512400" cy="14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4"/>
          </p:nvPr>
        </p:nvSpPr>
        <p:spPr>
          <a:xfrm>
            <a:off x="7625717" y="3963408"/>
            <a:ext cx="3512400" cy="14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/>
          <p:nvPr/>
        </p:nvSpPr>
        <p:spPr>
          <a:xfrm>
            <a:off x="0" y="6144667"/>
            <a:ext cx="12192000" cy="8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1" name="Google Shape;31;p5"/>
          <p:cNvGrpSpPr/>
          <p:nvPr/>
        </p:nvGrpSpPr>
        <p:grpSpPr>
          <a:xfrm rot="-3054913" flipH="1">
            <a:off x="10706989" y="148472"/>
            <a:ext cx="1127375" cy="1222181"/>
            <a:chOff x="7511392" y="307000"/>
            <a:chExt cx="863570" cy="936192"/>
          </a:xfrm>
        </p:grpSpPr>
        <p:sp>
          <p:nvSpPr>
            <p:cNvPr id="32" name="Google Shape;32;p5"/>
            <p:cNvSpPr/>
            <p:nvPr/>
          </p:nvSpPr>
          <p:spPr>
            <a:xfrm>
              <a:off x="7927457" y="838406"/>
              <a:ext cx="447505" cy="404786"/>
            </a:xfrm>
            <a:custGeom>
              <a:avLst/>
              <a:gdLst/>
              <a:ahLst/>
              <a:cxnLst/>
              <a:rect l="l" t="t" r="r" b="b"/>
              <a:pathLst>
                <a:path w="5552" h="5022" extrusionOk="0">
                  <a:moveTo>
                    <a:pt x="2386" y="1"/>
                  </a:moveTo>
                  <a:cubicBezTo>
                    <a:pt x="2386" y="7"/>
                    <a:pt x="1" y="2159"/>
                    <a:pt x="1342" y="4353"/>
                  </a:cubicBezTo>
                  <a:cubicBezTo>
                    <a:pt x="1342" y="4353"/>
                    <a:pt x="2052" y="5021"/>
                    <a:pt x="3210" y="5021"/>
                  </a:cubicBezTo>
                  <a:cubicBezTo>
                    <a:pt x="3863" y="5021"/>
                    <a:pt x="4659" y="4809"/>
                    <a:pt x="5551" y="4144"/>
                  </a:cubicBezTo>
                  <a:cubicBezTo>
                    <a:pt x="5551" y="4144"/>
                    <a:pt x="3280" y="3125"/>
                    <a:pt x="23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5"/>
            <p:cNvSpPr/>
            <p:nvPr/>
          </p:nvSpPr>
          <p:spPr>
            <a:xfrm>
              <a:off x="7511392" y="307000"/>
              <a:ext cx="787164" cy="882356"/>
            </a:xfrm>
            <a:custGeom>
              <a:avLst/>
              <a:gdLst/>
              <a:ahLst/>
              <a:cxnLst/>
              <a:rect l="l" t="t" r="r" b="b"/>
              <a:pathLst>
                <a:path w="9766" h="10947" extrusionOk="0">
                  <a:moveTo>
                    <a:pt x="7989" y="0"/>
                  </a:moveTo>
                  <a:cubicBezTo>
                    <a:pt x="7989" y="0"/>
                    <a:pt x="0" y="3476"/>
                    <a:pt x="6504" y="10946"/>
                  </a:cubicBezTo>
                  <a:cubicBezTo>
                    <a:pt x="6504" y="10946"/>
                    <a:pt x="5473" y="8436"/>
                    <a:pt x="9766" y="6141"/>
                  </a:cubicBezTo>
                  <a:cubicBezTo>
                    <a:pt x="9766" y="6141"/>
                    <a:pt x="7917" y="2880"/>
                    <a:pt x="79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01511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>
            <a:off x="5153333" y="3599733"/>
            <a:ext cx="6085200" cy="7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ubTitle" idx="1"/>
          </p:nvPr>
        </p:nvSpPr>
        <p:spPr>
          <a:xfrm>
            <a:off x="2934933" y="850367"/>
            <a:ext cx="8303600" cy="26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4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0" y="6144667"/>
            <a:ext cx="12192000" cy="8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934130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0" y="6144667"/>
            <a:ext cx="12192000" cy="8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2" name="Google Shape;82;p15"/>
          <p:cNvGrpSpPr/>
          <p:nvPr/>
        </p:nvGrpSpPr>
        <p:grpSpPr>
          <a:xfrm rot="6978379">
            <a:off x="10795436" y="3742168"/>
            <a:ext cx="886209" cy="885747"/>
            <a:chOff x="6212418" y="1482331"/>
            <a:chExt cx="627249" cy="626921"/>
          </a:xfrm>
        </p:grpSpPr>
        <p:sp>
          <p:nvSpPr>
            <p:cNvPr id="83" name="Google Shape;83;p15"/>
            <p:cNvSpPr/>
            <p:nvPr/>
          </p:nvSpPr>
          <p:spPr>
            <a:xfrm>
              <a:off x="6212418" y="1482331"/>
              <a:ext cx="627249" cy="620800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15"/>
            <p:cNvSpPr/>
            <p:nvPr/>
          </p:nvSpPr>
          <p:spPr>
            <a:xfrm>
              <a:off x="6365722" y="1881228"/>
              <a:ext cx="473459" cy="228024"/>
            </a:xfrm>
            <a:custGeom>
              <a:avLst/>
              <a:gdLst/>
              <a:ahLst/>
              <a:cxnLst/>
              <a:rect l="l" t="t" r="r" b="b"/>
              <a:pathLst>
                <a:path w="5874" h="2829" extrusionOk="0">
                  <a:moveTo>
                    <a:pt x="5873" y="2367"/>
                  </a:moveTo>
                  <a:cubicBezTo>
                    <a:pt x="5872" y="2368"/>
                    <a:pt x="5870" y="2368"/>
                    <a:pt x="5869" y="2369"/>
                  </a:cubicBezTo>
                  <a:lnTo>
                    <a:pt x="5869" y="2369"/>
                  </a:lnTo>
                  <a:cubicBezTo>
                    <a:pt x="5872" y="2368"/>
                    <a:pt x="5874" y="2368"/>
                    <a:pt x="5873" y="2367"/>
                  </a:cubicBezTo>
                  <a:close/>
                  <a:moveTo>
                    <a:pt x="2141" y="0"/>
                  </a:moveTo>
                  <a:cubicBezTo>
                    <a:pt x="2141" y="0"/>
                    <a:pt x="1496" y="1415"/>
                    <a:pt x="546" y="1415"/>
                  </a:cubicBezTo>
                  <a:cubicBezTo>
                    <a:pt x="373" y="1415"/>
                    <a:pt x="191" y="1368"/>
                    <a:pt x="1" y="1258"/>
                  </a:cubicBezTo>
                  <a:lnTo>
                    <a:pt x="1" y="1258"/>
                  </a:lnTo>
                  <a:cubicBezTo>
                    <a:pt x="1" y="1258"/>
                    <a:pt x="1394" y="2828"/>
                    <a:pt x="3689" y="2828"/>
                  </a:cubicBezTo>
                  <a:cubicBezTo>
                    <a:pt x="4346" y="2828"/>
                    <a:pt x="5076" y="2700"/>
                    <a:pt x="5869" y="2369"/>
                  </a:cubicBezTo>
                  <a:lnTo>
                    <a:pt x="5869" y="2369"/>
                  </a:lnTo>
                  <a:cubicBezTo>
                    <a:pt x="5850" y="2374"/>
                    <a:pt x="5766" y="2386"/>
                    <a:pt x="5633" y="2386"/>
                  </a:cubicBezTo>
                  <a:cubicBezTo>
                    <a:pt x="5034" y="2386"/>
                    <a:pt x="3434" y="2150"/>
                    <a:pt x="2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5" name="Google Shape;85;p15"/>
          <p:cNvGrpSpPr/>
          <p:nvPr/>
        </p:nvGrpSpPr>
        <p:grpSpPr>
          <a:xfrm rot="-1183323">
            <a:off x="329191" y="1395816"/>
            <a:ext cx="1014748" cy="1100083"/>
            <a:chOff x="7511392" y="307000"/>
            <a:chExt cx="863570" cy="936192"/>
          </a:xfrm>
        </p:grpSpPr>
        <p:sp>
          <p:nvSpPr>
            <p:cNvPr id="86" name="Google Shape;86;p15"/>
            <p:cNvSpPr/>
            <p:nvPr/>
          </p:nvSpPr>
          <p:spPr>
            <a:xfrm>
              <a:off x="7927457" y="838406"/>
              <a:ext cx="447505" cy="404786"/>
            </a:xfrm>
            <a:custGeom>
              <a:avLst/>
              <a:gdLst/>
              <a:ahLst/>
              <a:cxnLst/>
              <a:rect l="l" t="t" r="r" b="b"/>
              <a:pathLst>
                <a:path w="5552" h="5022" extrusionOk="0">
                  <a:moveTo>
                    <a:pt x="2386" y="1"/>
                  </a:moveTo>
                  <a:cubicBezTo>
                    <a:pt x="2386" y="7"/>
                    <a:pt x="1" y="2159"/>
                    <a:pt x="1342" y="4353"/>
                  </a:cubicBezTo>
                  <a:cubicBezTo>
                    <a:pt x="1342" y="4353"/>
                    <a:pt x="2052" y="5021"/>
                    <a:pt x="3210" y="5021"/>
                  </a:cubicBezTo>
                  <a:cubicBezTo>
                    <a:pt x="3863" y="5021"/>
                    <a:pt x="4659" y="4809"/>
                    <a:pt x="5551" y="4144"/>
                  </a:cubicBezTo>
                  <a:cubicBezTo>
                    <a:pt x="5551" y="4144"/>
                    <a:pt x="3280" y="3125"/>
                    <a:pt x="23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15"/>
            <p:cNvSpPr/>
            <p:nvPr/>
          </p:nvSpPr>
          <p:spPr>
            <a:xfrm>
              <a:off x="7511392" y="307000"/>
              <a:ext cx="787164" cy="882356"/>
            </a:xfrm>
            <a:custGeom>
              <a:avLst/>
              <a:gdLst/>
              <a:ahLst/>
              <a:cxnLst/>
              <a:rect l="l" t="t" r="r" b="b"/>
              <a:pathLst>
                <a:path w="9766" h="10947" extrusionOk="0">
                  <a:moveTo>
                    <a:pt x="7989" y="0"/>
                  </a:moveTo>
                  <a:cubicBezTo>
                    <a:pt x="7989" y="0"/>
                    <a:pt x="0" y="3476"/>
                    <a:pt x="6504" y="10946"/>
                  </a:cubicBezTo>
                  <a:cubicBezTo>
                    <a:pt x="6504" y="10946"/>
                    <a:pt x="5473" y="8436"/>
                    <a:pt x="9766" y="6141"/>
                  </a:cubicBezTo>
                  <a:cubicBezTo>
                    <a:pt x="9766" y="6141"/>
                    <a:pt x="7917" y="2880"/>
                    <a:pt x="79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0636858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01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E4AE8-3E79-6C18-01C3-70E8C9AD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B58E4-07B8-DFB6-54CB-761824ED3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9CA9B-A5BC-9832-E6F7-461E01F2F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72ED2-2A5F-12D0-FFE0-DD5F2E75D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4C672-4AB5-6B15-E206-5AFBF13D6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538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420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7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663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647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351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401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055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494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83638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40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7A6E5-93B8-025E-B172-798E522F3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F023B1-8695-CF4C-8782-9B3ED565D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A3E16-C9EF-A23E-510F-3CDAF1B4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7D900-5CFE-A53C-9688-328DF4A4C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32380-768F-495D-834B-8D95DB7D2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994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43666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294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854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47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6F2F3-AF47-12B7-A869-4C12E8589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DEAEC-3011-E5A0-BD3F-7D2F3B6036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A8BFE5-F6B4-0BFB-C0BA-A84939B77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B14DC-5611-94D0-06C3-2459F6E0E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62F05-5360-8B11-6B4F-A50A3200F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EF95B-DA89-52DB-1B6F-4BD27F3CB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8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D631F-4AB2-C23F-A938-72B6A385C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F8291-6F0A-9320-1319-D645ED4E0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C8DFB-C564-E826-2C42-7D79AFFB5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D485A3-AC14-0E6B-502A-8CD22986FA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F58E8E-87F2-CA4F-B886-B1D0E54679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CBFC9E-0475-43F2-CFAA-53AC53E24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6C062A-CB19-DC06-0DE5-EF8CBD8FB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EC95E-1C91-E89B-A352-8FA28B2B1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0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9EF28-CE97-2EDD-7F08-98F84688F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F3D5BF-CD7D-03DB-A98B-3A1349F9E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45E562-32F7-2D9E-2AC2-31DFE658D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CC4C5F-F836-EF57-73F9-D97E2D96B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17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C5D8E3-CF31-CCCA-83BF-A70EFA1C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39AAC1-8DB0-613F-8185-58B7789B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69FE9-37F9-CE25-2E28-FB5827235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37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C2632-77D0-E444-BE15-CA630D4AD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78B49-CA70-A2FF-F237-3B5FAB7B2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BE35B1-F718-B52B-5182-46C926B45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6CD90-B226-A355-F982-DB00D9690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891FB-7E81-8AA1-EFBA-27059782D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C63CC-72F5-8728-0A6B-3829C66F3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87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8A46B-8045-8839-55BC-EF170116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27169A-A975-997F-6A38-5DE8ED05D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9CB47-1B13-0722-0197-B44A304D67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F576C-764C-ED2B-DD2F-61423081B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D7B70-427A-8D83-2AC0-B5709B9A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18E5B-CA6C-CE15-8FEE-3DE344CB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74ED5A-993B-C78A-FC80-B93B8A0D4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C2976-D80B-9E5B-94FD-C0302BD79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9D498-6B89-779E-15F8-3BBE871241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46DAA-F6DD-8382-27CA-6A522D89CE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38A9D-7DF9-E9CC-E1FB-4CC2ACAEF2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7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EAB96-C7B5-43F1-9060-658B429C400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6D6846F-547B-4EA5-8358-FC47EDD02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9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8RyOpHTPoBx--JVS9nPHWrkX4JedqkGH8eeGDwojzzM/copy#gid=1057053702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3"/>
          <p:cNvSpPr txBox="1">
            <a:spLocks noGrp="1"/>
          </p:cNvSpPr>
          <p:nvPr>
            <p:ph type="ctrTitle"/>
          </p:nvPr>
        </p:nvSpPr>
        <p:spPr>
          <a:xfrm flipH="1">
            <a:off x="1306641" y="944239"/>
            <a:ext cx="10658908" cy="333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sz="5333" dirty="0"/>
              <a:t>METODE PENELITIAN DAN PENULISAN ILMU HUKUM</a:t>
            </a:r>
            <a:endParaRPr sz="5333" b="1" dirty="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281" name="Google Shape;281;p33"/>
          <p:cNvSpPr txBox="1">
            <a:spLocks noGrp="1"/>
          </p:cNvSpPr>
          <p:nvPr>
            <p:ph type="subTitle" idx="1"/>
          </p:nvPr>
        </p:nvSpPr>
        <p:spPr>
          <a:xfrm flipH="1">
            <a:off x="6153548" y="3118475"/>
            <a:ext cx="5812000" cy="546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spcBef>
                <a:spcPts val="0"/>
              </a:spcBef>
            </a:pPr>
            <a:r>
              <a:rPr lang="en" sz="1467" dirty="0"/>
              <a:t>Oleh</a:t>
            </a:r>
            <a:r>
              <a:rPr lang="en" dirty="0"/>
              <a:t> </a:t>
            </a:r>
            <a:r>
              <a:rPr lang="en" b="1" dirty="0"/>
              <a:t>Prof. Dr. H. Suhaidi, S.H., M.H.</a:t>
            </a:r>
            <a:endParaRPr b="1" dirty="0"/>
          </a:p>
        </p:txBody>
      </p:sp>
      <p:cxnSp>
        <p:nvCxnSpPr>
          <p:cNvPr id="282" name="Google Shape;282;p33"/>
          <p:cNvCxnSpPr/>
          <p:nvPr/>
        </p:nvCxnSpPr>
        <p:spPr>
          <a:xfrm rot="10800000">
            <a:off x="6789827" y="3075207"/>
            <a:ext cx="4990800" cy="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83" name="Google Shape;283;p33"/>
          <p:cNvGrpSpPr/>
          <p:nvPr/>
        </p:nvGrpSpPr>
        <p:grpSpPr>
          <a:xfrm>
            <a:off x="529658" y="1349122"/>
            <a:ext cx="4797252" cy="5021545"/>
            <a:chOff x="524550" y="611191"/>
            <a:chExt cx="3980294" cy="4166809"/>
          </a:xfrm>
        </p:grpSpPr>
        <p:grpSp>
          <p:nvGrpSpPr>
            <p:cNvPr id="284" name="Google Shape;284;p33"/>
            <p:cNvGrpSpPr/>
            <p:nvPr/>
          </p:nvGrpSpPr>
          <p:grpSpPr>
            <a:xfrm flipH="1">
              <a:off x="3840211" y="2972930"/>
              <a:ext cx="664633" cy="664286"/>
              <a:chOff x="6212418" y="1482331"/>
              <a:chExt cx="627249" cy="626921"/>
            </a:xfrm>
          </p:grpSpPr>
          <p:sp>
            <p:nvSpPr>
              <p:cNvPr id="285" name="Google Shape;285;p33"/>
              <p:cNvSpPr/>
              <p:nvPr/>
            </p:nvSpPr>
            <p:spPr>
              <a:xfrm>
                <a:off x="6212418" y="1482331"/>
                <a:ext cx="627249" cy="620800"/>
              </a:xfrm>
              <a:custGeom>
                <a:avLst/>
                <a:gdLst/>
                <a:ahLst/>
                <a:cxnLst/>
                <a:rect l="l" t="t" r="r" b="b"/>
                <a:pathLst>
                  <a:path w="7782" h="7702" extrusionOk="0">
                    <a:moveTo>
                      <a:pt x="6112" y="1623"/>
                    </a:moveTo>
                    <a:cubicBezTo>
                      <a:pt x="6112" y="1623"/>
                      <a:pt x="6112" y="1623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12" y="1623"/>
                      <a:pt x="6112" y="1623"/>
                    </a:cubicBezTo>
                    <a:close/>
                    <a:moveTo>
                      <a:pt x="1032" y="1"/>
                    </a:moveTo>
                    <a:cubicBezTo>
                      <a:pt x="1032" y="1"/>
                      <a:pt x="1" y="4037"/>
                      <a:pt x="1909" y="6207"/>
                    </a:cubicBezTo>
                    <a:cubicBezTo>
                      <a:pt x="1909" y="6207"/>
                      <a:pt x="3569" y="7701"/>
                      <a:pt x="5835" y="7701"/>
                    </a:cubicBezTo>
                    <a:cubicBezTo>
                      <a:pt x="6447" y="7701"/>
                      <a:pt x="7102" y="7592"/>
                      <a:pt x="7781" y="7316"/>
                    </a:cubicBezTo>
                    <a:cubicBezTo>
                      <a:pt x="7781" y="7316"/>
                      <a:pt x="5635" y="6499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09" y="1623"/>
                      <a:pt x="6104" y="1623"/>
                    </a:cubicBezTo>
                    <a:cubicBezTo>
                      <a:pt x="5980" y="1623"/>
                      <a:pt x="4400" y="1465"/>
                      <a:pt x="10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86" name="Google Shape;286;p33"/>
              <p:cNvSpPr/>
              <p:nvPr/>
            </p:nvSpPr>
            <p:spPr>
              <a:xfrm>
                <a:off x="6365722" y="1881228"/>
                <a:ext cx="473459" cy="228024"/>
              </a:xfrm>
              <a:custGeom>
                <a:avLst/>
                <a:gdLst/>
                <a:ahLst/>
                <a:cxnLst/>
                <a:rect l="l" t="t" r="r" b="b"/>
                <a:pathLst>
                  <a:path w="5874" h="2829" extrusionOk="0">
                    <a:moveTo>
                      <a:pt x="5873" y="2367"/>
                    </a:moveTo>
                    <a:cubicBezTo>
                      <a:pt x="5872" y="2368"/>
                      <a:pt x="5870" y="2368"/>
                      <a:pt x="5869" y="2369"/>
                    </a:cubicBezTo>
                    <a:lnTo>
                      <a:pt x="5869" y="2369"/>
                    </a:lnTo>
                    <a:cubicBezTo>
                      <a:pt x="5872" y="2368"/>
                      <a:pt x="5874" y="2368"/>
                      <a:pt x="5873" y="2367"/>
                    </a:cubicBezTo>
                    <a:close/>
                    <a:moveTo>
                      <a:pt x="2141" y="0"/>
                    </a:moveTo>
                    <a:cubicBezTo>
                      <a:pt x="2141" y="0"/>
                      <a:pt x="1496" y="1415"/>
                      <a:pt x="546" y="1415"/>
                    </a:cubicBezTo>
                    <a:cubicBezTo>
                      <a:pt x="373" y="1415"/>
                      <a:pt x="191" y="1368"/>
                      <a:pt x="1" y="1258"/>
                    </a:cubicBezTo>
                    <a:lnTo>
                      <a:pt x="1" y="1258"/>
                    </a:lnTo>
                    <a:cubicBezTo>
                      <a:pt x="1" y="1258"/>
                      <a:pt x="1394" y="2828"/>
                      <a:pt x="3689" y="2828"/>
                    </a:cubicBezTo>
                    <a:cubicBezTo>
                      <a:pt x="4346" y="2828"/>
                      <a:pt x="5076" y="2700"/>
                      <a:pt x="5869" y="2369"/>
                    </a:cubicBezTo>
                    <a:lnTo>
                      <a:pt x="5869" y="2369"/>
                    </a:lnTo>
                    <a:cubicBezTo>
                      <a:pt x="5850" y="2374"/>
                      <a:pt x="5766" y="2386"/>
                      <a:pt x="5633" y="2386"/>
                    </a:cubicBezTo>
                    <a:cubicBezTo>
                      <a:pt x="5034" y="2386"/>
                      <a:pt x="3434" y="2150"/>
                      <a:pt x="21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287" name="Google Shape;287;p33"/>
            <p:cNvGrpSpPr/>
            <p:nvPr/>
          </p:nvGrpSpPr>
          <p:grpSpPr>
            <a:xfrm flipH="1">
              <a:off x="998552" y="611191"/>
              <a:ext cx="845522" cy="916625"/>
              <a:chOff x="7511392" y="307000"/>
              <a:chExt cx="863570" cy="936192"/>
            </a:xfrm>
          </p:grpSpPr>
          <p:sp>
            <p:nvSpPr>
              <p:cNvPr id="288" name="Google Shape;288;p33"/>
              <p:cNvSpPr/>
              <p:nvPr/>
            </p:nvSpPr>
            <p:spPr>
              <a:xfrm>
                <a:off x="7927457" y="838406"/>
                <a:ext cx="447505" cy="404786"/>
              </a:xfrm>
              <a:custGeom>
                <a:avLst/>
                <a:gdLst/>
                <a:ahLst/>
                <a:cxnLst/>
                <a:rect l="l" t="t" r="r" b="b"/>
                <a:pathLst>
                  <a:path w="5552" h="5022" extrusionOk="0">
                    <a:moveTo>
                      <a:pt x="2386" y="1"/>
                    </a:moveTo>
                    <a:cubicBezTo>
                      <a:pt x="2386" y="7"/>
                      <a:pt x="1" y="2159"/>
                      <a:pt x="1342" y="4353"/>
                    </a:cubicBezTo>
                    <a:cubicBezTo>
                      <a:pt x="1342" y="4353"/>
                      <a:pt x="2052" y="5021"/>
                      <a:pt x="3210" y="5021"/>
                    </a:cubicBezTo>
                    <a:cubicBezTo>
                      <a:pt x="3863" y="5021"/>
                      <a:pt x="4659" y="4809"/>
                      <a:pt x="5551" y="4144"/>
                    </a:cubicBezTo>
                    <a:cubicBezTo>
                      <a:pt x="5551" y="4144"/>
                      <a:pt x="3280" y="3125"/>
                      <a:pt x="23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89" name="Google Shape;289;p33"/>
              <p:cNvSpPr/>
              <p:nvPr/>
            </p:nvSpPr>
            <p:spPr>
              <a:xfrm>
                <a:off x="7511392" y="307000"/>
                <a:ext cx="787164" cy="882356"/>
              </a:xfrm>
              <a:custGeom>
                <a:avLst/>
                <a:gdLst/>
                <a:ahLst/>
                <a:cxnLst/>
                <a:rect l="l" t="t" r="r" b="b"/>
                <a:pathLst>
                  <a:path w="9766" h="10947" extrusionOk="0">
                    <a:moveTo>
                      <a:pt x="7989" y="0"/>
                    </a:moveTo>
                    <a:cubicBezTo>
                      <a:pt x="7989" y="0"/>
                      <a:pt x="0" y="3476"/>
                      <a:pt x="6504" y="10946"/>
                    </a:cubicBezTo>
                    <a:cubicBezTo>
                      <a:pt x="6504" y="10946"/>
                      <a:pt x="5473" y="8436"/>
                      <a:pt x="9766" y="6141"/>
                    </a:cubicBezTo>
                    <a:cubicBezTo>
                      <a:pt x="9766" y="6141"/>
                      <a:pt x="7917" y="2880"/>
                      <a:pt x="79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sp>
          <p:nvSpPr>
            <p:cNvPr id="290" name="Google Shape;290;p33"/>
            <p:cNvSpPr/>
            <p:nvPr/>
          </p:nvSpPr>
          <p:spPr>
            <a:xfrm>
              <a:off x="524550" y="4609128"/>
              <a:ext cx="3273253" cy="168873"/>
            </a:xfrm>
            <a:custGeom>
              <a:avLst/>
              <a:gdLst/>
              <a:ahLst/>
              <a:cxnLst/>
              <a:rect l="l" t="t" r="r" b="b"/>
              <a:pathLst>
                <a:path w="17929" h="925" extrusionOk="0">
                  <a:moveTo>
                    <a:pt x="8961" y="1"/>
                  </a:moveTo>
                  <a:cubicBezTo>
                    <a:pt x="4013" y="1"/>
                    <a:pt x="1" y="209"/>
                    <a:pt x="1" y="466"/>
                  </a:cubicBezTo>
                  <a:cubicBezTo>
                    <a:pt x="1" y="722"/>
                    <a:pt x="4013" y="925"/>
                    <a:pt x="8961" y="925"/>
                  </a:cubicBezTo>
                  <a:cubicBezTo>
                    <a:pt x="13916" y="925"/>
                    <a:pt x="17928" y="722"/>
                    <a:pt x="17928" y="466"/>
                  </a:cubicBezTo>
                  <a:cubicBezTo>
                    <a:pt x="17928" y="209"/>
                    <a:pt x="13916" y="1"/>
                    <a:pt x="8961" y="1"/>
                  </a:cubicBezTo>
                  <a:close/>
                </a:path>
              </a:pathLst>
            </a:custGeom>
            <a:solidFill>
              <a:srgbClr val="434343">
                <a:alpha val="2958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91" name="Google Shape;291;p33"/>
            <p:cNvGrpSpPr/>
            <p:nvPr/>
          </p:nvGrpSpPr>
          <p:grpSpPr>
            <a:xfrm>
              <a:off x="813848" y="4145244"/>
              <a:ext cx="2655916" cy="566303"/>
              <a:chOff x="6098010" y="4127346"/>
              <a:chExt cx="2020169" cy="430747"/>
            </a:xfrm>
          </p:grpSpPr>
          <p:sp>
            <p:nvSpPr>
              <p:cNvPr id="292" name="Google Shape;292;p33"/>
              <p:cNvSpPr/>
              <p:nvPr/>
            </p:nvSpPr>
            <p:spPr>
              <a:xfrm>
                <a:off x="6098010" y="4127346"/>
                <a:ext cx="1162557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8372" h="3102" extrusionOk="0">
                    <a:moveTo>
                      <a:pt x="358" y="1"/>
                    </a:moveTo>
                    <a:cubicBezTo>
                      <a:pt x="1" y="1038"/>
                      <a:pt x="1" y="2064"/>
                      <a:pt x="358" y="3101"/>
                    </a:cubicBezTo>
                    <a:lnTo>
                      <a:pt x="8371" y="3101"/>
                    </a:lnTo>
                    <a:lnTo>
                      <a:pt x="837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93" name="Google Shape;293;p33"/>
              <p:cNvSpPr/>
              <p:nvPr/>
            </p:nvSpPr>
            <p:spPr>
              <a:xfrm>
                <a:off x="6098010" y="4127346"/>
                <a:ext cx="114423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824" h="3102" extrusionOk="0">
                    <a:moveTo>
                      <a:pt x="358" y="1"/>
                    </a:moveTo>
                    <a:cubicBezTo>
                      <a:pt x="1" y="1038"/>
                      <a:pt x="1" y="2064"/>
                      <a:pt x="358" y="3101"/>
                    </a:cubicBezTo>
                    <a:lnTo>
                      <a:pt x="794" y="3101"/>
                    </a:lnTo>
                    <a:cubicBezTo>
                      <a:pt x="472" y="2064"/>
                      <a:pt x="484" y="1038"/>
                      <a:pt x="8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94" name="Google Shape;294;p33"/>
              <p:cNvSpPr/>
              <p:nvPr/>
            </p:nvSpPr>
            <p:spPr>
              <a:xfrm>
                <a:off x="6190770" y="4127346"/>
                <a:ext cx="67209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484" h="3102" extrusionOk="0">
                    <a:moveTo>
                      <a:pt x="364" y="1"/>
                    </a:moveTo>
                    <a:cubicBezTo>
                      <a:pt x="0" y="1038"/>
                      <a:pt x="0" y="2064"/>
                      <a:pt x="364" y="3101"/>
                    </a:cubicBezTo>
                    <a:lnTo>
                      <a:pt x="483" y="3101"/>
                    </a:lnTo>
                    <a:cubicBezTo>
                      <a:pt x="131" y="2064"/>
                      <a:pt x="131" y="1038"/>
                      <a:pt x="4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95" name="Google Shape;295;p33"/>
              <p:cNvSpPr/>
              <p:nvPr/>
            </p:nvSpPr>
            <p:spPr>
              <a:xfrm>
                <a:off x="7027692" y="4127346"/>
                <a:ext cx="66376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478" h="3102" extrusionOk="0">
                    <a:moveTo>
                      <a:pt x="359" y="1"/>
                    </a:moveTo>
                    <a:cubicBezTo>
                      <a:pt x="1" y="1038"/>
                      <a:pt x="1" y="2064"/>
                      <a:pt x="359" y="3101"/>
                    </a:cubicBezTo>
                    <a:lnTo>
                      <a:pt x="478" y="3101"/>
                    </a:lnTo>
                    <a:cubicBezTo>
                      <a:pt x="126" y="2064"/>
                      <a:pt x="126" y="1038"/>
                      <a:pt x="46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96" name="Google Shape;296;p33"/>
              <p:cNvSpPr/>
              <p:nvPr/>
            </p:nvSpPr>
            <p:spPr>
              <a:xfrm>
                <a:off x="7185856" y="4127346"/>
                <a:ext cx="932323" cy="46518"/>
              </a:xfrm>
              <a:custGeom>
                <a:avLst/>
                <a:gdLst/>
                <a:ahLst/>
                <a:cxnLst/>
                <a:rect l="l" t="t" r="r" b="b"/>
                <a:pathLst>
                  <a:path w="6714" h="335" extrusionOk="0">
                    <a:moveTo>
                      <a:pt x="1" y="1"/>
                    </a:moveTo>
                    <a:lnTo>
                      <a:pt x="1" y="335"/>
                    </a:lnTo>
                    <a:lnTo>
                      <a:pt x="6714" y="335"/>
                    </a:lnTo>
                    <a:lnTo>
                      <a:pt x="6714" y="1"/>
                    </a:lnTo>
                    <a:close/>
                  </a:path>
                </a:pathLst>
              </a:custGeom>
              <a:solidFill>
                <a:srgbClr val="C4BDA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97" name="Google Shape;297;p33"/>
              <p:cNvSpPr/>
              <p:nvPr/>
            </p:nvSpPr>
            <p:spPr>
              <a:xfrm>
                <a:off x="7185856" y="4511575"/>
                <a:ext cx="932323" cy="46518"/>
              </a:xfrm>
              <a:custGeom>
                <a:avLst/>
                <a:gdLst/>
                <a:ahLst/>
                <a:cxnLst/>
                <a:rect l="l" t="t" r="r" b="b"/>
                <a:pathLst>
                  <a:path w="6714" h="335" extrusionOk="0">
                    <a:moveTo>
                      <a:pt x="1" y="0"/>
                    </a:moveTo>
                    <a:lnTo>
                      <a:pt x="1" y="334"/>
                    </a:lnTo>
                    <a:lnTo>
                      <a:pt x="6714" y="334"/>
                    </a:lnTo>
                    <a:lnTo>
                      <a:pt x="6714" y="0"/>
                    </a:lnTo>
                    <a:close/>
                  </a:path>
                </a:pathLst>
              </a:custGeom>
              <a:solidFill>
                <a:srgbClr val="C4BDA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98" name="Google Shape;298;p33"/>
              <p:cNvSpPr/>
              <p:nvPr/>
            </p:nvSpPr>
            <p:spPr>
              <a:xfrm>
                <a:off x="7199881" y="4175392"/>
                <a:ext cx="887748" cy="336319"/>
              </a:xfrm>
              <a:custGeom>
                <a:avLst/>
                <a:gdLst/>
                <a:ahLst/>
                <a:cxnLst/>
                <a:rect l="l" t="t" r="r" b="b"/>
                <a:pathLst>
                  <a:path w="6393" h="2422" extrusionOk="0">
                    <a:moveTo>
                      <a:pt x="281" y="1"/>
                    </a:moveTo>
                    <a:cubicBezTo>
                      <a:pt x="1" y="806"/>
                      <a:pt x="1" y="1616"/>
                      <a:pt x="281" y="2421"/>
                    </a:cubicBezTo>
                    <a:lnTo>
                      <a:pt x="6392" y="2421"/>
                    </a:lnTo>
                    <a:cubicBezTo>
                      <a:pt x="6344" y="2296"/>
                      <a:pt x="6303" y="2159"/>
                      <a:pt x="6273" y="2034"/>
                    </a:cubicBezTo>
                    <a:cubicBezTo>
                      <a:pt x="6261" y="2016"/>
                      <a:pt x="6261" y="2004"/>
                      <a:pt x="6261" y="1992"/>
                    </a:cubicBezTo>
                    <a:cubicBezTo>
                      <a:pt x="6231" y="1873"/>
                      <a:pt x="6213" y="1754"/>
                      <a:pt x="6195" y="1634"/>
                    </a:cubicBezTo>
                    <a:cubicBezTo>
                      <a:pt x="6189" y="1622"/>
                      <a:pt x="6189" y="1605"/>
                      <a:pt x="6189" y="1593"/>
                    </a:cubicBezTo>
                    <a:cubicBezTo>
                      <a:pt x="6171" y="1473"/>
                      <a:pt x="6166" y="1354"/>
                      <a:pt x="6166" y="1235"/>
                    </a:cubicBezTo>
                    <a:lnTo>
                      <a:pt x="6166" y="1187"/>
                    </a:lnTo>
                    <a:cubicBezTo>
                      <a:pt x="6166" y="1068"/>
                      <a:pt x="6171" y="949"/>
                      <a:pt x="6189" y="829"/>
                    </a:cubicBezTo>
                    <a:cubicBezTo>
                      <a:pt x="6195" y="818"/>
                      <a:pt x="6195" y="806"/>
                      <a:pt x="6195" y="788"/>
                    </a:cubicBezTo>
                    <a:cubicBezTo>
                      <a:pt x="6213" y="669"/>
                      <a:pt x="6231" y="549"/>
                      <a:pt x="6261" y="430"/>
                    </a:cubicBezTo>
                    <a:cubicBezTo>
                      <a:pt x="6261" y="418"/>
                      <a:pt x="6273" y="400"/>
                      <a:pt x="6273" y="388"/>
                    </a:cubicBezTo>
                    <a:cubicBezTo>
                      <a:pt x="6303" y="257"/>
                      <a:pt x="6344" y="126"/>
                      <a:pt x="639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99" name="Google Shape;299;p33"/>
              <p:cNvSpPr/>
              <p:nvPr/>
            </p:nvSpPr>
            <p:spPr>
              <a:xfrm>
                <a:off x="7308332" y="4227604"/>
                <a:ext cx="762633" cy="6804"/>
              </a:xfrm>
              <a:custGeom>
                <a:avLst/>
                <a:gdLst/>
                <a:ahLst/>
                <a:cxnLst/>
                <a:rect l="l" t="t" r="r" b="b"/>
                <a:pathLst>
                  <a:path w="5492" h="49" extrusionOk="0">
                    <a:moveTo>
                      <a:pt x="25" y="0"/>
                    </a:moveTo>
                    <a:cubicBezTo>
                      <a:pt x="13" y="0"/>
                      <a:pt x="1" y="12"/>
                      <a:pt x="1" y="24"/>
                    </a:cubicBezTo>
                    <a:cubicBezTo>
                      <a:pt x="1" y="42"/>
                      <a:pt x="13" y="48"/>
                      <a:pt x="25" y="48"/>
                    </a:cubicBezTo>
                    <a:lnTo>
                      <a:pt x="5480" y="48"/>
                    </a:lnTo>
                    <a:cubicBezTo>
                      <a:pt x="5480" y="30"/>
                      <a:pt x="5492" y="18"/>
                      <a:pt x="549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0" name="Google Shape;300;p33"/>
              <p:cNvSpPr/>
              <p:nvPr/>
            </p:nvSpPr>
            <p:spPr>
              <a:xfrm>
                <a:off x="7363877" y="4283843"/>
                <a:ext cx="695562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5009" h="43" extrusionOk="0">
                    <a:moveTo>
                      <a:pt x="24" y="1"/>
                    </a:moveTo>
                    <a:cubicBezTo>
                      <a:pt x="6" y="1"/>
                      <a:pt x="0" y="7"/>
                      <a:pt x="0" y="25"/>
                    </a:cubicBezTo>
                    <a:cubicBezTo>
                      <a:pt x="0" y="37"/>
                      <a:pt x="6" y="43"/>
                      <a:pt x="24" y="43"/>
                    </a:cubicBezTo>
                    <a:lnTo>
                      <a:pt x="4996" y="43"/>
                    </a:lnTo>
                    <a:cubicBezTo>
                      <a:pt x="5008" y="31"/>
                      <a:pt x="5008" y="13"/>
                      <a:pt x="500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1" name="Google Shape;301;p33"/>
              <p:cNvSpPr/>
              <p:nvPr/>
            </p:nvSpPr>
            <p:spPr>
              <a:xfrm>
                <a:off x="7288475" y="4339387"/>
                <a:ext cx="767632" cy="6665"/>
              </a:xfrm>
              <a:custGeom>
                <a:avLst/>
                <a:gdLst/>
                <a:ahLst/>
                <a:cxnLst/>
                <a:rect l="l" t="t" r="r" b="b"/>
                <a:pathLst>
                  <a:path w="5528" h="48" extrusionOk="0">
                    <a:moveTo>
                      <a:pt x="19" y="0"/>
                    </a:moveTo>
                    <a:cubicBezTo>
                      <a:pt x="7" y="0"/>
                      <a:pt x="1" y="12"/>
                      <a:pt x="1" y="24"/>
                    </a:cubicBezTo>
                    <a:cubicBezTo>
                      <a:pt x="1" y="42"/>
                      <a:pt x="7" y="48"/>
                      <a:pt x="19" y="48"/>
                    </a:cubicBezTo>
                    <a:lnTo>
                      <a:pt x="5528" y="48"/>
                    </a:lnTo>
                    <a:lnTo>
                      <a:pt x="5528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2" name="Google Shape;302;p33"/>
              <p:cNvSpPr/>
              <p:nvPr/>
            </p:nvSpPr>
            <p:spPr>
              <a:xfrm>
                <a:off x="7344020" y="4395626"/>
                <a:ext cx="715420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5152" h="43" extrusionOk="0">
                    <a:moveTo>
                      <a:pt x="24" y="1"/>
                    </a:moveTo>
                    <a:cubicBezTo>
                      <a:pt x="6" y="1"/>
                      <a:pt x="0" y="7"/>
                      <a:pt x="0" y="25"/>
                    </a:cubicBezTo>
                    <a:cubicBezTo>
                      <a:pt x="0" y="36"/>
                      <a:pt x="6" y="42"/>
                      <a:pt x="24" y="42"/>
                    </a:cubicBezTo>
                    <a:lnTo>
                      <a:pt x="5151" y="42"/>
                    </a:lnTo>
                    <a:lnTo>
                      <a:pt x="515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3" name="Google Shape;303;p33"/>
              <p:cNvSpPr/>
              <p:nvPr/>
            </p:nvSpPr>
            <p:spPr>
              <a:xfrm>
                <a:off x="7308332" y="4451170"/>
                <a:ext cx="762633" cy="6665"/>
              </a:xfrm>
              <a:custGeom>
                <a:avLst/>
                <a:gdLst/>
                <a:ahLst/>
                <a:cxnLst/>
                <a:rect l="l" t="t" r="r" b="b"/>
                <a:pathLst>
                  <a:path w="5492" h="48" extrusionOk="0">
                    <a:moveTo>
                      <a:pt x="25" y="0"/>
                    </a:moveTo>
                    <a:cubicBezTo>
                      <a:pt x="13" y="0"/>
                      <a:pt x="1" y="12"/>
                      <a:pt x="1" y="24"/>
                    </a:cubicBezTo>
                    <a:cubicBezTo>
                      <a:pt x="1" y="42"/>
                      <a:pt x="13" y="48"/>
                      <a:pt x="25" y="48"/>
                    </a:cubicBezTo>
                    <a:lnTo>
                      <a:pt x="5492" y="48"/>
                    </a:lnTo>
                    <a:cubicBezTo>
                      <a:pt x="5480" y="30"/>
                      <a:pt x="5480" y="18"/>
                      <a:pt x="54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4" name="Google Shape;304;p33"/>
              <p:cNvSpPr/>
              <p:nvPr/>
            </p:nvSpPr>
            <p:spPr>
              <a:xfrm>
                <a:off x="7237235" y="4175392"/>
                <a:ext cx="850394" cy="336319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422" extrusionOk="0">
                    <a:moveTo>
                      <a:pt x="0" y="1"/>
                    </a:moveTo>
                    <a:cubicBezTo>
                      <a:pt x="0" y="1"/>
                      <a:pt x="3440" y="806"/>
                      <a:pt x="5169" y="2421"/>
                    </a:cubicBezTo>
                    <a:lnTo>
                      <a:pt x="6123" y="2421"/>
                    </a:lnTo>
                    <a:cubicBezTo>
                      <a:pt x="6075" y="2296"/>
                      <a:pt x="6034" y="2159"/>
                      <a:pt x="6004" y="2034"/>
                    </a:cubicBezTo>
                    <a:cubicBezTo>
                      <a:pt x="5992" y="2016"/>
                      <a:pt x="5992" y="2004"/>
                      <a:pt x="5986" y="1992"/>
                    </a:cubicBezTo>
                    <a:cubicBezTo>
                      <a:pt x="5956" y="1873"/>
                      <a:pt x="5932" y="1754"/>
                      <a:pt x="5920" y="1634"/>
                    </a:cubicBezTo>
                    <a:cubicBezTo>
                      <a:pt x="5908" y="1622"/>
                      <a:pt x="5908" y="1605"/>
                      <a:pt x="5908" y="1593"/>
                    </a:cubicBezTo>
                    <a:cubicBezTo>
                      <a:pt x="5897" y="1473"/>
                      <a:pt x="5891" y="1354"/>
                      <a:pt x="5891" y="1235"/>
                    </a:cubicBezTo>
                    <a:lnTo>
                      <a:pt x="5891" y="1187"/>
                    </a:lnTo>
                    <a:cubicBezTo>
                      <a:pt x="5891" y="1068"/>
                      <a:pt x="5897" y="949"/>
                      <a:pt x="5908" y="829"/>
                    </a:cubicBezTo>
                    <a:cubicBezTo>
                      <a:pt x="5920" y="818"/>
                      <a:pt x="5920" y="806"/>
                      <a:pt x="5920" y="788"/>
                    </a:cubicBezTo>
                    <a:cubicBezTo>
                      <a:pt x="5932" y="669"/>
                      <a:pt x="5956" y="549"/>
                      <a:pt x="5986" y="430"/>
                    </a:cubicBezTo>
                    <a:cubicBezTo>
                      <a:pt x="5986" y="418"/>
                      <a:pt x="5992" y="400"/>
                      <a:pt x="5992" y="388"/>
                    </a:cubicBezTo>
                    <a:cubicBezTo>
                      <a:pt x="6022" y="257"/>
                      <a:pt x="6069" y="126"/>
                      <a:pt x="6111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5" name="Google Shape;305;p33"/>
              <p:cNvSpPr/>
              <p:nvPr/>
            </p:nvSpPr>
            <p:spPr>
              <a:xfrm>
                <a:off x="7129617" y="4127346"/>
                <a:ext cx="987729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102" extrusionOk="0">
                    <a:moveTo>
                      <a:pt x="471" y="1"/>
                    </a:moveTo>
                    <a:cubicBezTo>
                      <a:pt x="471" y="1"/>
                      <a:pt x="60" y="561"/>
                      <a:pt x="30" y="1509"/>
                    </a:cubicBezTo>
                    <a:cubicBezTo>
                      <a:pt x="0" y="2451"/>
                      <a:pt x="268" y="3101"/>
                      <a:pt x="268" y="3101"/>
                    </a:cubicBezTo>
                    <a:lnTo>
                      <a:pt x="7113" y="3101"/>
                    </a:lnTo>
                    <a:lnTo>
                      <a:pt x="7113" y="2767"/>
                    </a:lnTo>
                    <a:lnTo>
                      <a:pt x="775" y="2767"/>
                    </a:lnTo>
                    <a:cubicBezTo>
                      <a:pt x="775" y="2767"/>
                      <a:pt x="549" y="2058"/>
                      <a:pt x="567" y="1497"/>
                    </a:cubicBezTo>
                    <a:cubicBezTo>
                      <a:pt x="590" y="943"/>
                      <a:pt x="698" y="454"/>
                      <a:pt x="775" y="335"/>
                    </a:cubicBezTo>
                    <a:lnTo>
                      <a:pt x="7113" y="335"/>
                    </a:lnTo>
                    <a:lnTo>
                      <a:pt x="711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6" name="Google Shape;306;p33"/>
              <p:cNvSpPr/>
              <p:nvPr/>
            </p:nvSpPr>
            <p:spPr>
              <a:xfrm>
                <a:off x="7080737" y="4127346"/>
                <a:ext cx="114423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824" h="3102" extrusionOk="0">
                    <a:moveTo>
                      <a:pt x="364" y="1"/>
                    </a:moveTo>
                    <a:cubicBezTo>
                      <a:pt x="0" y="1038"/>
                      <a:pt x="0" y="2064"/>
                      <a:pt x="364" y="3101"/>
                    </a:cubicBezTo>
                    <a:lnTo>
                      <a:pt x="793" y="3101"/>
                    </a:lnTo>
                    <a:cubicBezTo>
                      <a:pt x="471" y="2064"/>
                      <a:pt x="489" y="1038"/>
                      <a:pt x="8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07" name="Google Shape;307;p33"/>
            <p:cNvGrpSpPr/>
            <p:nvPr/>
          </p:nvGrpSpPr>
          <p:grpSpPr>
            <a:xfrm>
              <a:off x="1139576" y="1451653"/>
              <a:ext cx="2741920" cy="2134502"/>
              <a:chOff x="6328726" y="268400"/>
              <a:chExt cx="1863097" cy="1450168"/>
            </a:xfrm>
          </p:grpSpPr>
          <p:sp>
            <p:nvSpPr>
              <p:cNvPr id="308" name="Google Shape;308;p33"/>
              <p:cNvSpPr/>
              <p:nvPr/>
            </p:nvSpPr>
            <p:spPr>
              <a:xfrm>
                <a:off x="7246326" y="450597"/>
                <a:ext cx="869827" cy="133412"/>
              </a:xfrm>
              <a:custGeom>
                <a:avLst/>
                <a:gdLst/>
                <a:ahLst/>
                <a:cxnLst/>
                <a:rect l="l" t="t" r="r" b="b"/>
                <a:pathLst>
                  <a:path w="11162" h="1712" extrusionOk="0">
                    <a:moveTo>
                      <a:pt x="3126" y="1"/>
                    </a:moveTo>
                    <a:cubicBezTo>
                      <a:pt x="2077" y="1"/>
                      <a:pt x="1062" y="103"/>
                      <a:pt x="0" y="262"/>
                    </a:cubicBezTo>
                    <a:lnTo>
                      <a:pt x="167" y="1711"/>
                    </a:lnTo>
                    <a:cubicBezTo>
                      <a:pt x="167" y="1711"/>
                      <a:pt x="1049" y="1086"/>
                      <a:pt x="3184" y="1086"/>
                    </a:cubicBezTo>
                    <a:cubicBezTo>
                      <a:pt x="3507" y="1086"/>
                      <a:pt x="3858" y="1100"/>
                      <a:pt x="4239" y="1133"/>
                    </a:cubicBezTo>
                    <a:cubicBezTo>
                      <a:pt x="5184" y="1217"/>
                      <a:pt x="6318" y="1285"/>
                      <a:pt x="7379" y="1285"/>
                    </a:cubicBezTo>
                    <a:cubicBezTo>
                      <a:pt x="9403" y="1285"/>
                      <a:pt x="11162" y="1038"/>
                      <a:pt x="10833" y="185"/>
                    </a:cubicBezTo>
                    <a:cubicBezTo>
                      <a:pt x="10809" y="124"/>
                      <a:pt x="10754" y="90"/>
                      <a:pt x="10698" y="90"/>
                    </a:cubicBezTo>
                    <a:cubicBezTo>
                      <a:pt x="10655" y="90"/>
                      <a:pt x="10611" y="111"/>
                      <a:pt x="10583" y="155"/>
                    </a:cubicBezTo>
                    <a:cubicBezTo>
                      <a:pt x="10404" y="425"/>
                      <a:pt x="9965" y="857"/>
                      <a:pt x="8984" y="857"/>
                    </a:cubicBezTo>
                    <a:cubicBezTo>
                      <a:pt x="8622" y="857"/>
                      <a:pt x="8186" y="798"/>
                      <a:pt x="7661" y="650"/>
                    </a:cubicBezTo>
                    <a:cubicBezTo>
                      <a:pt x="5966" y="181"/>
                      <a:pt x="4516" y="1"/>
                      <a:pt x="312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9" name="Google Shape;309;p33"/>
              <p:cNvSpPr/>
              <p:nvPr/>
            </p:nvSpPr>
            <p:spPr>
              <a:xfrm>
                <a:off x="6414836" y="471014"/>
                <a:ext cx="844578" cy="222093"/>
              </a:xfrm>
              <a:custGeom>
                <a:avLst/>
                <a:gdLst/>
                <a:ahLst/>
                <a:cxnLst/>
                <a:rect l="l" t="t" r="r" b="b"/>
                <a:pathLst>
                  <a:path w="10838" h="2850" extrusionOk="0">
                    <a:moveTo>
                      <a:pt x="10688" y="0"/>
                    </a:moveTo>
                    <a:cubicBezTo>
                      <a:pt x="8196" y="149"/>
                      <a:pt x="6014" y="537"/>
                      <a:pt x="3277" y="1968"/>
                    </a:cubicBezTo>
                    <a:cubicBezTo>
                      <a:pt x="2509" y="2368"/>
                      <a:pt x="1914" y="2505"/>
                      <a:pt x="1459" y="2505"/>
                    </a:cubicBezTo>
                    <a:cubicBezTo>
                      <a:pt x="859" y="2505"/>
                      <a:pt x="503" y="2267"/>
                      <a:pt x="320" y="2087"/>
                    </a:cubicBezTo>
                    <a:cubicBezTo>
                      <a:pt x="292" y="2059"/>
                      <a:pt x="257" y="2046"/>
                      <a:pt x="223" y="2046"/>
                    </a:cubicBezTo>
                    <a:cubicBezTo>
                      <a:pt x="155" y="2046"/>
                      <a:pt x="90" y="2095"/>
                      <a:pt x="82" y="2170"/>
                    </a:cubicBezTo>
                    <a:cubicBezTo>
                      <a:pt x="1" y="2663"/>
                      <a:pt x="490" y="2850"/>
                      <a:pt x="1272" y="2850"/>
                    </a:cubicBezTo>
                    <a:cubicBezTo>
                      <a:pt x="2678" y="2850"/>
                      <a:pt x="5032" y="2246"/>
                      <a:pt x="6729" y="1729"/>
                    </a:cubicBezTo>
                    <a:cubicBezTo>
                      <a:pt x="7925" y="1367"/>
                      <a:pt x="8850" y="1264"/>
                      <a:pt x="9516" y="1264"/>
                    </a:cubicBezTo>
                    <a:cubicBezTo>
                      <a:pt x="10407" y="1264"/>
                      <a:pt x="10837" y="1449"/>
                      <a:pt x="10837" y="1449"/>
                    </a:cubicBezTo>
                    <a:lnTo>
                      <a:pt x="1068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0" name="Google Shape;310;p33"/>
              <p:cNvSpPr/>
              <p:nvPr/>
            </p:nvSpPr>
            <p:spPr>
              <a:xfrm>
                <a:off x="7204011" y="473741"/>
                <a:ext cx="17300" cy="99513"/>
              </a:xfrm>
              <a:custGeom>
                <a:avLst/>
                <a:gdLst/>
                <a:ahLst/>
                <a:cxnLst/>
                <a:rect l="l" t="t" r="r" b="b"/>
                <a:pathLst>
                  <a:path w="222" h="1277" extrusionOk="0">
                    <a:moveTo>
                      <a:pt x="62" y="0"/>
                    </a:moveTo>
                    <a:cubicBezTo>
                      <a:pt x="53" y="0"/>
                      <a:pt x="45" y="2"/>
                      <a:pt x="36" y="7"/>
                    </a:cubicBezTo>
                    <a:lnTo>
                      <a:pt x="1" y="1259"/>
                    </a:lnTo>
                    <a:lnTo>
                      <a:pt x="173" y="1277"/>
                    </a:lnTo>
                    <a:lnTo>
                      <a:pt x="221" y="174"/>
                    </a:lnTo>
                    <a:cubicBezTo>
                      <a:pt x="221" y="174"/>
                      <a:pt x="139" y="0"/>
                      <a:pt x="6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1" name="Google Shape;311;p33"/>
              <p:cNvSpPr/>
              <p:nvPr/>
            </p:nvSpPr>
            <p:spPr>
              <a:xfrm>
                <a:off x="7286303" y="462909"/>
                <a:ext cx="26028" cy="102942"/>
              </a:xfrm>
              <a:custGeom>
                <a:avLst/>
                <a:gdLst/>
                <a:ahLst/>
                <a:cxnLst/>
                <a:rect l="l" t="t" r="r" b="b"/>
                <a:pathLst>
                  <a:path w="334" h="1321" extrusionOk="0">
                    <a:moveTo>
                      <a:pt x="192" y="0"/>
                    </a:moveTo>
                    <a:cubicBezTo>
                      <a:pt x="105" y="0"/>
                      <a:pt x="0" y="212"/>
                      <a:pt x="6" y="218"/>
                    </a:cubicBezTo>
                    <a:lnTo>
                      <a:pt x="143" y="1321"/>
                    </a:lnTo>
                    <a:lnTo>
                      <a:pt x="334" y="1255"/>
                    </a:lnTo>
                    <a:lnTo>
                      <a:pt x="209" y="3"/>
                    </a:lnTo>
                    <a:cubicBezTo>
                      <a:pt x="203" y="1"/>
                      <a:pt x="198" y="0"/>
                      <a:pt x="19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2" name="Google Shape;312;p33"/>
              <p:cNvSpPr/>
              <p:nvPr/>
            </p:nvSpPr>
            <p:spPr>
              <a:xfrm>
                <a:off x="7168710" y="436180"/>
                <a:ext cx="167778" cy="1184342"/>
              </a:xfrm>
              <a:custGeom>
                <a:avLst/>
                <a:gdLst/>
                <a:ahLst/>
                <a:cxnLst/>
                <a:rect l="l" t="t" r="r" b="b"/>
                <a:pathLst>
                  <a:path w="2153" h="15198" extrusionOk="0">
                    <a:moveTo>
                      <a:pt x="1139" y="0"/>
                    </a:moveTo>
                    <a:cubicBezTo>
                      <a:pt x="877" y="0"/>
                      <a:pt x="668" y="203"/>
                      <a:pt x="650" y="465"/>
                    </a:cubicBezTo>
                    <a:lnTo>
                      <a:pt x="644" y="644"/>
                    </a:lnTo>
                    <a:lnTo>
                      <a:pt x="638" y="871"/>
                    </a:lnTo>
                    <a:lnTo>
                      <a:pt x="591" y="1926"/>
                    </a:lnTo>
                    <a:lnTo>
                      <a:pt x="203" y="10392"/>
                    </a:lnTo>
                    <a:lnTo>
                      <a:pt x="197" y="10499"/>
                    </a:lnTo>
                    <a:lnTo>
                      <a:pt x="191" y="10666"/>
                    </a:lnTo>
                    <a:lnTo>
                      <a:pt x="179" y="10982"/>
                    </a:lnTo>
                    <a:lnTo>
                      <a:pt x="167" y="11143"/>
                    </a:lnTo>
                    <a:lnTo>
                      <a:pt x="161" y="11256"/>
                    </a:lnTo>
                    <a:lnTo>
                      <a:pt x="30" y="14094"/>
                    </a:lnTo>
                    <a:cubicBezTo>
                      <a:pt x="0" y="14696"/>
                      <a:pt x="477" y="15197"/>
                      <a:pt x="1080" y="15197"/>
                    </a:cubicBezTo>
                    <a:cubicBezTo>
                      <a:pt x="1676" y="15197"/>
                      <a:pt x="2153" y="14696"/>
                      <a:pt x="2141" y="14100"/>
                    </a:cubicBezTo>
                    <a:lnTo>
                      <a:pt x="2039" y="11244"/>
                    </a:lnTo>
                    <a:lnTo>
                      <a:pt x="2033" y="11137"/>
                    </a:lnTo>
                    <a:lnTo>
                      <a:pt x="2022" y="10970"/>
                    </a:lnTo>
                    <a:lnTo>
                      <a:pt x="2010" y="10660"/>
                    </a:lnTo>
                    <a:lnTo>
                      <a:pt x="2004" y="10493"/>
                    </a:lnTo>
                    <a:lnTo>
                      <a:pt x="1992" y="10380"/>
                    </a:lnTo>
                    <a:lnTo>
                      <a:pt x="1676" y="1908"/>
                    </a:lnTo>
                    <a:lnTo>
                      <a:pt x="1634" y="841"/>
                    </a:lnTo>
                    <a:lnTo>
                      <a:pt x="1628" y="632"/>
                    </a:lnTo>
                    <a:lnTo>
                      <a:pt x="1622" y="465"/>
                    </a:lnTo>
                    <a:cubicBezTo>
                      <a:pt x="1616" y="334"/>
                      <a:pt x="1562" y="215"/>
                      <a:pt x="1473" y="137"/>
                    </a:cubicBezTo>
                    <a:cubicBezTo>
                      <a:pt x="1384" y="54"/>
                      <a:pt x="1270" y="0"/>
                      <a:pt x="11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313" name="Google Shape;313;p33"/>
              <p:cNvSpPr/>
              <p:nvPr/>
            </p:nvSpPr>
            <p:spPr>
              <a:xfrm>
                <a:off x="7191932" y="268400"/>
                <a:ext cx="129671" cy="118138"/>
              </a:xfrm>
              <a:custGeom>
                <a:avLst/>
                <a:gdLst/>
                <a:ahLst/>
                <a:cxnLst/>
                <a:rect l="l" t="t" r="r" b="b"/>
                <a:pathLst>
                  <a:path w="1664" h="1516" extrusionOk="0">
                    <a:moveTo>
                      <a:pt x="829" y="1"/>
                    </a:moveTo>
                    <a:cubicBezTo>
                      <a:pt x="829" y="1"/>
                      <a:pt x="1" y="1515"/>
                      <a:pt x="829" y="1515"/>
                    </a:cubicBezTo>
                    <a:cubicBezTo>
                      <a:pt x="1664" y="1515"/>
                      <a:pt x="829" y="1"/>
                      <a:pt x="8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4" name="Google Shape;314;p33"/>
              <p:cNvSpPr/>
              <p:nvPr/>
            </p:nvSpPr>
            <p:spPr>
              <a:xfrm>
                <a:off x="7214220" y="297701"/>
                <a:ext cx="85097" cy="76759"/>
              </a:xfrm>
              <a:custGeom>
                <a:avLst/>
                <a:gdLst/>
                <a:ahLst/>
                <a:cxnLst/>
                <a:rect l="l" t="t" r="r" b="b"/>
                <a:pathLst>
                  <a:path w="1092" h="985" extrusionOk="0">
                    <a:moveTo>
                      <a:pt x="543" y="1"/>
                    </a:moveTo>
                    <a:cubicBezTo>
                      <a:pt x="543" y="1"/>
                      <a:pt x="1" y="984"/>
                      <a:pt x="543" y="984"/>
                    </a:cubicBezTo>
                    <a:cubicBezTo>
                      <a:pt x="1092" y="984"/>
                      <a:pt x="543" y="1"/>
                      <a:pt x="5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5" name="Google Shape;315;p33"/>
              <p:cNvSpPr/>
              <p:nvPr/>
            </p:nvSpPr>
            <p:spPr>
              <a:xfrm>
                <a:off x="7217493" y="436647"/>
                <a:ext cx="78161" cy="79954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1026" extrusionOk="0">
                    <a:moveTo>
                      <a:pt x="507" y="0"/>
                    </a:moveTo>
                    <a:cubicBezTo>
                      <a:pt x="245" y="0"/>
                      <a:pt x="36" y="203"/>
                      <a:pt x="18" y="465"/>
                    </a:cubicBezTo>
                    <a:lnTo>
                      <a:pt x="0" y="877"/>
                    </a:lnTo>
                    <a:cubicBezTo>
                      <a:pt x="138" y="972"/>
                      <a:pt x="305" y="1026"/>
                      <a:pt x="483" y="1026"/>
                    </a:cubicBezTo>
                    <a:cubicBezTo>
                      <a:pt x="686" y="1026"/>
                      <a:pt x="865" y="960"/>
                      <a:pt x="1002" y="847"/>
                    </a:cubicBezTo>
                    <a:lnTo>
                      <a:pt x="990" y="465"/>
                    </a:lnTo>
                    <a:cubicBezTo>
                      <a:pt x="984" y="340"/>
                      <a:pt x="931" y="221"/>
                      <a:pt x="841" y="137"/>
                    </a:cubicBezTo>
                    <a:cubicBezTo>
                      <a:pt x="752" y="54"/>
                      <a:pt x="638" y="0"/>
                      <a:pt x="507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6" name="Google Shape;316;p33"/>
              <p:cNvSpPr/>
              <p:nvPr/>
            </p:nvSpPr>
            <p:spPr>
              <a:xfrm>
                <a:off x="7182815" y="370175"/>
                <a:ext cx="144244" cy="132165"/>
              </a:xfrm>
              <a:custGeom>
                <a:avLst/>
                <a:gdLst/>
                <a:ahLst/>
                <a:cxnLst/>
                <a:rect l="l" t="t" r="r" b="b"/>
                <a:pathLst>
                  <a:path w="1851" h="1696" extrusionOk="0">
                    <a:moveTo>
                      <a:pt x="923" y="1"/>
                    </a:moveTo>
                    <a:cubicBezTo>
                      <a:pt x="413" y="1"/>
                      <a:pt x="1" y="460"/>
                      <a:pt x="94" y="990"/>
                    </a:cubicBezTo>
                    <a:cubicBezTo>
                      <a:pt x="153" y="1342"/>
                      <a:pt x="434" y="1622"/>
                      <a:pt x="785" y="1682"/>
                    </a:cubicBezTo>
                    <a:cubicBezTo>
                      <a:pt x="836" y="1691"/>
                      <a:pt x="886" y="1695"/>
                      <a:pt x="935" y="1695"/>
                    </a:cubicBezTo>
                    <a:cubicBezTo>
                      <a:pt x="1441" y="1695"/>
                      <a:pt x="1850" y="1237"/>
                      <a:pt x="1763" y="710"/>
                    </a:cubicBezTo>
                    <a:cubicBezTo>
                      <a:pt x="1709" y="358"/>
                      <a:pt x="1429" y="72"/>
                      <a:pt x="1066" y="13"/>
                    </a:cubicBezTo>
                    <a:cubicBezTo>
                      <a:pt x="1018" y="5"/>
                      <a:pt x="970" y="1"/>
                      <a:pt x="9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7" name="Google Shape;317;p33"/>
              <p:cNvSpPr/>
              <p:nvPr/>
            </p:nvSpPr>
            <p:spPr>
              <a:xfrm>
                <a:off x="7217025" y="398541"/>
                <a:ext cx="75823" cy="75823"/>
              </a:xfrm>
              <a:custGeom>
                <a:avLst/>
                <a:gdLst/>
                <a:ahLst/>
                <a:cxnLst/>
                <a:rect l="l" t="t" r="r" b="b"/>
                <a:pathLst>
                  <a:path w="973" h="973" extrusionOk="0">
                    <a:moveTo>
                      <a:pt x="489" y="0"/>
                    </a:moveTo>
                    <a:cubicBezTo>
                      <a:pt x="221" y="0"/>
                      <a:pt x="1" y="215"/>
                      <a:pt x="1" y="483"/>
                    </a:cubicBezTo>
                    <a:cubicBezTo>
                      <a:pt x="1" y="751"/>
                      <a:pt x="221" y="972"/>
                      <a:pt x="489" y="972"/>
                    </a:cubicBezTo>
                    <a:cubicBezTo>
                      <a:pt x="758" y="972"/>
                      <a:pt x="972" y="751"/>
                      <a:pt x="972" y="483"/>
                    </a:cubicBezTo>
                    <a:cubicBezTo>
                      <a:pt x="972" y="215"/>
                      <a:pt x="758" y="0"/>
                      <a:pt x="4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8" name="Google Shape;318;p33"/>
              <p:cNvSpPr/>
              <p:nvPr/>
            </p:nvSpPr>
            <p:spPr>
              <a:xfrm>
                <a:off x="7919934" y="538344"/>
                <a:ext cx="66550" cy="665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854" extrusionOk="0">
                    <a:moveTo>
                      <a:pt x="424" y="102"/>
                    </a:moveTo>
                    <a:cubicBezTo>
                      <a:pt x="603" y="102"/>
                      <a:pt x="752" y="251"/>
                      <a:pt x="752" y="430"/>
                    </a:cubicBezTo>
                    <a:cubicBezTo>
                      <a:pt x="752" y="603"/>
                      <a:pt x="603" y="752"/>
                      <a:pt x="424" y="752"/>
                    </a:cubicBezTo>
                    <a:cubicBezTo>
                      <a:pt x="245" y="752"/>
                      <a:pt x="96" y="603"/>
                      <a:pt x="96" y="430"/>
                    </a:cubicBezTo>
                    <a:cubicBezTo>
                      <a:pt x="96" y="251"/>
                      <a:pt x="245" y="102"/>
                      <a:pt x="424" y="102"/>
                    </a:cubicBezTo>
                    <a:close/>
                    <a:moveTo>
                      <a:pt x="424" y="1"/>
                    </a:moveTo>
                    <a:cubicBezTo>
                      <a:pt x="186" y="1"/>
                      <a:pt x="1" y="198"/>
                      <a:pt x="1" y="430"/>
                    </a:cubicBezTo>
                    <a:cubicBezTo>
                      <a:pt x="1" y="669"/>
                      <a:pt x="198" y="853"/>
                      <a:pt x="424" y="853"/>
                    </a:cubicBezTo>
                    <a:cubicBezTo>
                      <a:pt x="657" y="853"/>
                      <a:pt x="853" y="669"/>
                      <a:pt x="847" y="430"/>
                    </a:cubicBezTo>
                    <a:cubicBezTo>
                      <a:pt x="847" y="186"/>
                      <a:pt x="657" y="1"/>
                      <a:pt x="4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9" name="Google Shape;319;p33"/>
              <p:cNvSpPr/>
              <p:nvPr/>
            </p:nvSpPr>
            <p:spPr>
              <a:xfrm>
                <a:off x="7758780" y="593517"/>
                <a:ext cx="183597" cy="563805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5" extrusionOk="0">
                    <a:moveTo>
                      <a:pt x="2303" y="1"/>
                    </a:moveTo>
                    <a:cubicBezTo>
                      <a:pt x="2286" y="1"/>
                      <a:pt x="2264" y="12"/>
                      <a:pt x="2254" y="32"/>
                    </a:cubicBezTo>
                    <a:lnTo>
                      <a:pt x="6" y="7175"/>
                    </a:lnTo>
                    <a:cubicBezTo>
                      <a:pt x="0" y="7192"/>
                      <a:pt x="12" y="7222"/>
                      <a:pt x="36" y="7234"/>
                    </a:cubicBezTo>
                    <a:lnTo>
                      <a:pt x="48" y="7234"/>
                    </a:lnTo>
                    <a:cubicBezTo>
                      <a:pt x="72" y="7234"/>
                      <a:pt x="90" y="7216"/>
                      <a:pt x="96" y="7204"/>
                    </a:cubicBezTo>
                    <a:lnTo>
                      <a:pt x="2343" y="62"/>
                    </a:lnTo>
                    <a:cubicBezTo>
                      <a:pt x="2355" y="38"/>
                      <a:pt x="2337" y="8"/>
                      <a:pt x="2313" y="2"/>
                    </a:cubicBezTo>
                    <a:cubicBezTo>
                      <a:pt x="2310" y="1"/>
                      <a:pt x="2307" y="1"/>
                      <a:pt x="2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0" name="Google Shape;320;p33"/>
              <p:cNvSpPr/>
              <p:nvPr/>
            </p:nvSpPr>
            <p:spPr>
              <a:xfrm>
                <a:off x="7961782" y="595388"/>
                <a:ext cx="183597" cy="56333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29" extrusionOk="0">
                    <a:moveTo>
                      <a:pt x="49" y="1"/>
                    </a:moveTo>
                    <a:cubicBezTo>
                      <a:pt x="45" y="1"/>
                      <a:pt x="40" y="1"/>
                      <a:pt x="36" y="2"/>
                    </a:cubicBezTo>
                    <a:cubicBezTo>
                      <a:pt x="18" y="8"/>
                      <a:pt x="0" y="38"/>
                      <a:pt x="6" y="62"/>
                    </a:cubicBezTo>
                    <a:lnTo>
                      <a:pt x="2260" y="7198"/>
                    </a:lnTo>
                    <a:cubicBezTo>
                      <a:pt x="2266" y="7216"/>
                      <a:pt x="2278" y="7228"/>
                      <a:pt x="2302" y="7228"/>
                    </a:cubicBezTo>
                    <a:lnTo>
                      <a:pt x="2320" y="7228"/>
                    </a:lnTo>
                    <a:cubicBezTo>
                      <a:pt x="2344" y="7222"/>
                      <a:pt x="2355" y="7192"/>
                      <a:pt x="2349" y="7168"/>
                    </a:cubicBezTo>
                    <a:lnTo>
                      <a:pt x="96" y="32"/>
                    </a:lnTo>
                    <a:cubicBezTo>
                      <a:pt x="91" y="12"/>
                      <a:pt x="70" y="1"/>
                      <a:pt x="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1" name="Google Shape;321;p33"/>
              <p:cNvSpPr/>
              <p:nvPr/>
            </p:nvSpPr>
            <p:spPr>
              <a:xfrm>
                <a:off x="7949703" y="597803"/>
                <a:ext cx="7013" cy="559519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80" extrusionOk="0">
                    <a:moveTo>
                      <a:pt x="42" y="1"/>
                    </a:moveTo>
                    <a:cubicBezTo>
                      <a:pt x="24" y="1"/>
                      <a:pt x="0" y="25"/>
                      <a:pt x="0" y="43"/>
                    </a:cubicBezTo>
                    <a:lnTo>
                      <a:pt x="0" y="7131"/>
                    </a:lnTo>
                    <a:cubicBezTo>
                      <a:pt x="0" y="7155"/>
                      <a:pt x="18" y="7179"/>
                      <a:pt x="42" y="7179"/>
                    </a:cubicBezTo>
                    <a:cubicBezTo>
                      <a:pt x="66" y="7179"/>
                      <a:pt x="90" y="7155"/>
                      <a:pt x="90" y="7131"/>
                    </a:cubicBezTo>
                    <a:lnTo>
                      <a:pt x="90" y="43"/>
                    </a:lnTo>
                    <a:cubicBezTo>
                      <a:pt x="90" y="19"/>
                      <a:pt x="66" y="1"/>
                      <a:pt x="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2" name="Google Shape;322;p33"/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1" y="0"/>
                    </a:move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3" name="Google Shape;323;p33"/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5295" y="0"/>
                    </a:moveTo>
                    <a:cubicBezTo>
                      <a:pt x="4484" y="823"/>
                      <a:pt x="3626" y="1097"/>
                      <a:pt x="2841" y="1097"/>
                    </a:cubicBezTo>
                    <a:cubicBezTo>
                      <a:pt x="1273" y="1097"/>
                      <a:pt x="1" y="0"/>
                      <a:pt x="1" y="0"/>
                    </a:cubicBezTo>
                    <a:lnTo>
                      <a:pt x="1" y="0"/>
                    </a:ln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4" name="Google Shape;324;p33"/>
              <p:cNvSpPr/>
              <p:nvPr/>
            </p:nvSpPr>
            <p:spPr>
              <a:xfrm>
                <a:off x="6534533" y="678225"/>
                <a:ext cx="66083" cy="66472"/>
              </a:xfrm>
              <a:custGeom>
                <a:avLst/>
                <a:gdLst/>
                <a:ahLst/>
                <a:cxnLst/>
                <a:rect l="l" t="t" r="r" b="b"/>
                <a:pathLst>
                  <a:path w="848" h="853" extrusionOk="0">
                    <a:moveTo>
                      <a:pt x="424" y="96"/>
                    </a:moveTo>
                    <a:cubicBezTo>
                      <a:pt x="603" y="96"/>
                      <a:pt x="752" y="245"/>
                      <a:pt x="752" y="424"/>
                    </a:cubicBezTo>
                    <a:cubicBezTo>
                      <a:pt x="752" y="597"/>
                      <a:pt x="603" y="746"/>
                      <a:pt x="424" y="746"/>
                    </a:cubicBezTo>
                    <a:cubicBezTo>
                      <a:pt x="245" y="746"/>
                      <a:pt x="96" y="597"/>
                      <a:pt x="96" y="424"/>
                    </a:cubicBezTo>
                    <a:cubicBezTo>
                      <a:pt x="96" y="245"/>
                      <a:pt x="245" y="96"/>
                      <a:pt x="424" y="96"/>
                    </a:cubicBezTo>
                    <a:close/>
                    <a:moveTo>
                      <a:pt x="424" y="0"/>
                    </a:moveTo>
                    <a:cubicBezTo>
                      <a:pt x="185" y="0"/>
                      <a:pt x="0" y="197"/>
                      <a:pt x="0" y="430"/>
                    </a:cubicBezTo>
                    <a:cubicBezTo>
                      <a:pt x="0" y="668"/>
                      <a:pt x="191" y="853"/>
                      <a:pt x="424" y="853"/>
                    </a:cubicBezTo>
                    <a:cubicBezTo>
                      <a:pt x="656" y="853"/>
                      <a:pt x="847" y="662"/>
                      <a:pt x="847" y="430"/>
                    </a:cubicBezTo>
                    <a:cubicBezTo>
                      <a:pt x="847" y="191"/>
                      <a:pt x="656" y="0"/>
                      <a:pt x="4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5" name="Google Shape;325;p33"/>
              <p:cNvSpPr/>
              <p:nvPr/>
            </p:nvSpPr>
            <p:spPr>
              <a:xfrm>
                <a:off x="6372833" y="732931"/>
                <a:ext cx="183597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4" extrusionOk="0">
                    <a:moveTo>
                      <a:pt x="2307" y="0"/>
                    </a:moveTo>
                    <a:cubicBezTo>
                      <a:pt x="2287" y="0"/>
                      <a:pt x="2265" y="12"/>
                      <a:pt x="2260" y="32"/>
                    </a:cubicBezTo>
                    <a:lnTo>
                      <a:pt x="7" y="7174"/>
                    </a:lnTo>
                    <a:cubicBezTo>
                      <a:pt x="1" y="7192"/>
                      <a:pt x="13" y="7222"/>
                      <a:pt x="36" y="7234"/>
                    </a:cubicBezTo>
                    <a:lnTo>
                      <a:pt x="54" y="7234"/>
                    </a:lnTo>
                    <a:cubicBezTo>
                      <a:pt x="78" y="7234"/>
                      <a:pt x="90" y="7222"/>
                      <a:pt x="96" y="7204"/>
                    </a:cubicBezTo>
                    <a:lnTo>
                      <a:pt x="2350" y="61"/>
                    </a:lnTo>
                    <a:cubicBezTo>
                      <a:pt x="2356" y="38"/>
                      <a:pt x="2344" y="8"/>
                      <a:pt x="2320" y="2"/>
                    </a:cubicBezTo>
                    <a:cubicBezTo>
                      <a:pt x="2316" y="1"/>
                      <a:pt x="2312" y="0"/>
                      <a:pt x="23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6" name="Google Shape;326;p33"/>
              <p:cNvSpPr/>
              <p:nvPr/>
            </p:nvSpPr>
            <p:spPr>
              <a:xfrm>
                <a:off x="6576380" y="735269"/>
                <a:ext cx="183519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5" h="7234" extrusionOk="0">
                    <a:moveTo>
                      <a:pt x="48" y="0"/>
                    </a:moveTo>
                    <a:cubicBezTo>
                      <a:pt x="44" y="0"/>
                      <a:pt x="40" y="1"/>
                      <a:pt x="36" y="2"/>
                    </a:cubicBezTo>
                    <a:cubicBezTo>
                      <a:pt x="12" y="8"/>
                      <a:pt x="0" y="37"/>
                      <a:pt x="6" y="61"/>
                    </a:cubicBezTo>
                    <a:lnTo>
                      <a:pt x="2254" y="7204"/>
                    </a:lnTo>
                    <a:cubicBezTo>
                      <a:pt x="2266" y="7216"/>
                      <a:pt x="2277" y="7234"/>
                      <a:pt x="2301" y="7234"/>
                    </a:cubicBezTo>
                    <a:lnTo>
                      <a:pt x="2313" y="7234"/>
                    </a:lnTo>
                    <a:cubicBezTo>
                      <a:pt x="2337" y="7222"/>
                      <a:pt x="2355" y="7192"/>
                      <a:pt x="2343" y="7174"/>
                    </a:cubicBezTo>
                    <a:lnTo>
                      <a:pt x="95" y="31"/>
                    </a:lnTo>
                    <a:cubicBezTo>
                      <a:pt x="90" y="12"/>
                      <a:pt x="69" y="0"/>
                      <a:pt x="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7" name="Google Shape;327;p33"/>
              <p:cNvSpPr/>
              <p:nvPr/>
            </p:nvSpPr>
            <p:spPr>
              <a:xfrm>
                <a:off x="6563834" y="737217"/>
                <a:ext cx="7013" cy="559442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79" extrusionOk="0">
                    <a:moveTo>
                      <a:pt x="48" y="1"/>
                    </a:moveTo>
                    <a:cubicBezTo>
                      <a:pt x="24" y="1"/>
                      <a:pt x="0" y="24"/>
                      <a:pt x="0" y="42"/>
                    </a:cubicBezTo>
                    <a:lnTo>
                      <a:pt x="0" y="7131"/>
                    </a:lnTo>
                    <a:cubicBezTo>
                      <a:pt x="0" y="7155"/>
                      <a:pt x="24" y="7179"/>
                      <a:pt x="48" y="7179"/>
                    </a:cubicBezTo>
                    <a:cubicBezTo>
                      <a:pt x="72" y="7179"/>
                      <a:pt x="89" y="7161"/>
                      <a:pt x="89" y="7131"/>
                    </a:cubicBezTo>
                    <a:lnTo>
                      <a:pt x="89" y="42"/>
                    </a:lnTo>
                    <a:cubicBezTo>
                      <a:pt x="89" y="18"/>
                      <a:pt x="66" y="1"/>
                      <a:pt x="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8" name="Google Shape;328;p33"/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0" y="1"/>
                    </a:move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9" name="Google Shape;329;p33"/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5300" y="1"/>
                    </a:moveTo>
                    <a:cubicBezTo>
                      <a:pt x="4488" y="823"/>
                      <a:pt x="3628" y="1098"/>
                      <a:pt x="2843" y="1098"/>
                    </a:cubicBezTo>
                    <a:cubicBezTo>
                      <a:pt x="1272" y="1098"/>
                      <a:pt x="1" y="1"/>
                      <a:pt x="0" y="1"/>
                    </a:cubicBezTo>
                    <a:lnTo>
                      <a:pt x="0" y="1"/>
                    </a:ln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0" name="Google Shape;330;p33"/>
              <p:cNvSpPr/>
              <p:nvPr/>
            </p:nvSpPr>
            <p:spPr>
              <a:xfrm>
                <a:off x="7181256" y="1267364"/>
                <a:ext cx="144088" cy="24703"/>
              </a:xfrm>
              <a:custGeom>
                <a:avLst/>
                <a:gdLst/>
                <a:ahLst/>
                <a:cxnLst/>
                <a:rect l="l" t="t" r="r" b="b"/>
                <a:pathLst>
                  <a:path w="1849" h="317" extrusionOk="0">
                    <a:moveTo>
                      <a:pt x="18" y="0"/>
                    </a:moveTo>
                    <a:lnTo>
                      <a:pt x="0" y="316"/>
                    </a:lnTo>
                    <a:lnTo>
                      <a:pt x="1849" y="316"/>
                    </a:lnTo>
                    <a:lnTo>
                      <a:pt x="184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1" name="Google Shape;331;p33"/>
              <p:cNvSpPr/>
              <p:nvPr/>
            </p:nvSpPr>
            <p:spPr>
              <a:xfrm>
                <a:off x="7183127" y="1245933"/>
                <a:ext cx="141283" cy="8962"/>
              </a:xfrm>
              <a:custGeom>
                <a:avLst/>
                <a:gdLst/>
                <a:ahLst/>
                <a:cxnLst/>
                <a:rect l="l" t="t" r="r" b="b"/>
                <a:pathLst>
                  <a:path w="1813" h="115" extrusionOk="0">
                    <a:moveTo>
                      <a:pt x="6" y="1"/>
                    </a:moveTo>
                    <a:lnTo>
                      <a:pt x="0" y="114"/>
                    </a:lnTo>
                    <a:lnTo>
                      <a:pt x="1813" y="114"/>
                    </a:lnTo>
                    <a:lnTo>
                      <a:pt x="18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2" name="Google Shape;332;p33"/>
              <p:cNvSpPr/>
              <p:nvPr/>
            </p:nvSpPr>
            <p:spPr>
              <a:xfrm>
                <a:off x="7180789" y="1304536"/>
                <a:ext cx="145491" cy="8416"/>
              </a:xfrm>
              <a:custGeom>
                <a:avLst/>
                <a:gdLst/>
                <a:ahLst/>
                <a:cxnLst/>
                <a:rect l="l" t="t" r="r" b="b"/>
                <a:pathLst>
                  <a:path w="1867" h="108" extrusionOk="0">
                    <a:moveTo>
                      <a:pt x="0" y="0"/>
                    </a:moveTo>
                    <a:lnTo>
                      <a:pt x="0" y="107"/>
                    </a:lnTo>
                    <a:lnTo>
                      <a:pt x="1867" y="107"/>
                    </a:lnTo>
                    <a:lnTo>
                      <a:pt x="186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3" name="Google Shape;333;p33"/>
              <p:cNvSpPr/>
              <p:nvPr/>
            </p:nvSpPr>
            <p:spPr>
              <a:xfrm>
                <a:off x="6751952" y="1534035"/>
                <a:ext cx="1009161" cy="127334"/>
              </a:xfrm>
              <a:custGeom>
                <a:avLst/>
                <a:gdLst/>
                <a:ahLst/>
                <a:cxnLst/>
                <a:rect l="l" t="t" r="r" b="b"/>
                <a:pathLst>
                  <a:path w="12950" h="1634" extrusionOk="0">
                    <a:moveTo>
                      <a:pt x="1634" y="0"/>
                    </a:moveTo>
                    <a:cubicBezTo>
                      <a:pt x="1181" y="0"/>
                      <a:pt x="776" y="179"/>
                      <a:pt x="478" y="477"/>
                    </a:cubicBezTo>
                    <a:cubicBezTo>
                      <a:pt x="239" y="716"/>
                      <a:pt x="78" y="1020"/>
                      <a:pt x="24" y="1371"/>
                    </a:cubicBezTo>
                    <a:cubicBezTo>
                      <a:pt x="13" y="1461"/>
                      <a:pt x="1" y="1538"/>
                      <a:pt x="1" y="1634"/>
                    </a:cubicBezTo>
                    <a:lnTo>
                      <a:pt x="12950" y="1634"/>
                    </a:lnTo>
                    <a:cubicBezTo>
                      <a:pt x="12950" y="1544"/>
                      <a:pt x="12938" y="1455"/>
                      <a:pt x="12932" y="1371"/>
                    </a:cubicBezTo>
                    <a:cubicBezTo>
                      <a:pt x="12813" y="596"/>
                      <a:pt x="12133" y="0"/>
                      <a:pt x="113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4" name="Google Shape;334;p33"/>
              <p:cNvSpPr/>
              <p:nvPr/>
            </p:nvSpPr>
            <p:spPr>
              <a:xfrm>
                <a:off x="6700364" y="1660356"/>
                <a:ext cx="1110467" cy="58212"/>
              </a:xfrm>
              <a:custGeom>
                <a:avLst/>
                <a:gdLst/>
                <a:ahLst/>
                <a:cxnLst/>
                <a:rect l="l" t="t" r="r" b="b"/>
                <a:pathLst>
                  <a:path w="14250" h="747" extrusionOk="0">
                    <a:moveTo>
                      <a:pt x="376" y="1"/>
                    </a:moveTo>
                    <a:cubicBezTo>
                      <a:pt x="168" y="1"/>
                      <a:pt x="1" y="168"/>
                      <a:pt x="1" y="376"/>
                    </a:cubicBezTo>
                    <a:cubicBezTo>
                      <a:pt x="1" y="585"/>
                      <a:pt x="168" y="746"/>
                      <a:pt x="376" y="746"/>
                    </a:cubicBezTo>
                    <a:lnTo>
                      <a:pt x="13880" y="746"/>
                    </a:lnTo>
                    <a:cubicBezTo>
                      <a:pt x="14089" y="746"/>
                      <a:pt x="14250" y="585"/>
                      <a:pt x="14250" y="376"/>
                    </a:cubicBezTo>
                    <a:cubicBezTo>
                      <a:pt x="14250" y="168"/>
                      <a:pt x="14089" y="1"/>
                      <a:pt x="138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5" name="Google Shape;335;p33"/>
              <p:cNvSpPr/>
              <p:nvPr/>
            </p:nvSpPr>
            <p:spPr>
              <a:xfrm>
                <a:off x="6752887" y="1640874"/>
                <a:ext cx="1008694" cy="20495"/>
              </a:xfrm>
              <a:custGeom>
                <a:avLst/>
                <a:gdLst/>
                <a:ahLst/>
                <a:cxnLst/>
                <a:rect l="l" t="t" r="r" b="b"/>
                <a:pathLst>
                  <a:path w="12944" h="263" extrusionOk="0">
                    <a:moveTo>
                      <a:pt x="12" y="0"/>
                    </a:moveTo>
                    <a:lnTo>
                      <a:pt x="1" y="263"/>
                    </a:lnTo>
                    <a:lnTo>
                      <a:pt x="12944" y="263"/>
                    </a:lnTo>
                    <a:cubicBezTo>
                      <a:pt x="12944" y="167"/>
                      <a:pt x="12932" y="84"/>
                      <a:pt x="12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36" name="Google Shape;336;p33"/>
            <p:cNvGrpSpPr/>
            <p:nvPr/>
          </p:nvGrpSpPr>
          <p:grpSpPr>
            <a:xfrm>
              <a:off x="1079546" y="3579305"/>
              <a:ext cx="2655916" cy="567212"/>
              <a:chOff x="6348934" y="3696877"/>
              <a:chExt cx="2020169" cy="431438"/>
            </a:xfrm>
          </p:grpSpPr>
          <p:sp>
            <p:nvSpPr>
              <p:cNvPr id="337" name="Google Shape;337;p33"/>
              <p:cNvSpPr/>
              <p:nvPr/>
            </p:nvSpPr>
            <p:spPr>
              <a:xfrm>
                <a:off x="6348934" y="3696877"/>
                <a:ext cx="1161585" cy="430605"/>
              </a:xfrm>
              <a:custGeom>
                <a:avLst/>
                <a:gdLst/>
                <a:ahLst/>
                <a:cxnLst/>
                <a:rect l="l" t="t" r="r" b="b"/>
                <a:pathLst>
                  <a:path w="8365" h="3101" extrusionOk="0">
                    <a:moveTo>
                      <a:pt x="358" y="1"/>
                    </a:moveTo>
                    <a:cubicBezTo>
                      <a:pt x="0" y="1038"/>
                      <a:pt x="0" y="2064"/>
                      <a:pt x="358" y="3101"/>
                    </a:cubicBezTo>
                    <a:lnTo>
                      <a:pt x="8365" y="3101"/>
                    </a:lnTo>
                    <a:lnTo>
                      <a:pt x="8365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" name="Google Shape;338;p33"/>
              <p:cNvSpPr/>
              <p:nvPr/>
            </p:nvSpPr>
            <p:spPr>
              <a:xfrm>
                <a:off x="6348934" y="3697710"/>
                <a:ext cx="113451" cy="43060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3101" extrusionOk="0">
                    <a:moveTo>
                      <a:pt x="358" y="1"/>
                    </a:moveTo>
                    <a:cubicBezTo>
                      <a:pt x="0" y="1038"/>
                      <a:pt x="0" y="2070"/>
                      <a:pt x="358" y="3101"/>
                    </a:cubicBezTo>
                    <a:lnTo>
                      <a:pt x="787" y="3101"/>
                    </a:lnTo>
                    <a:cubicBezTo>
                      <a:pt x="465" y="2070"/>
                      <a:pt x="483" y="1032"/>
                      <a:pt x="81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" name="Google Shape;339;p33"/>
              <p:cNvSpPr/>
              <p:nvPr/>
            </p:nvSpPr>
            <p:spPr>
              <a:xfrm>
                <a:off x="7435947" y="3697710"/>
                <a:ext cx="933156" cy="46518"/>
              </a:xfrm>
              <a:custGeom>
                <a:avLst/>
                <a:gdLst/>
                <a:ahLst/>
                <a:cxnLst/>
                <a:rect l="l" t="t" r="r" b="b"/>
                <a:pathLst>
                  <a:path w="6720" h="335" extrusionOk="0">
                    <a:moveTo>
                      <a:pt x="0" y="1"/>
                    </a:moveTo>
                    <a:lnTo>
                      <a:pt x="0" y="335"/>
                    </a:lnTo>
                    <a:lnTo>
                      <a:pt x="6719" y="335"/>
                    </a:lnTo>
                    <a:lnTo>
                      <a:pt x="6719" y="1"/>
                    </a:lnTo>
                    <a:close/>
                  </a:path>
                </a:pathLst>
              </a:custGeom>
              <a:solidFill>
                <a:srgbClr val="99999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" name="Google Shape;340;p33"/>
              <p:cNvSpPr/>
              <p:nvPr/>
            </p:nvSpPr>
            <p:spPr>
              <a:xfrm>
                <a:off x="7435947" y="4081105"/>
                <a:ext cx="933156" cy="46379"/>
              </a:xfrm>
              <a:custGeom>
                <a:avLst/>
                <a:gdLst/>
                <a:ahLst/>
                <a:cxnLst/>
                <a:rect l="l" t="t" r="r" b="b"/>
                <a:pathLst>
                  <a:path w="6720" h="334" extrusionOk="0">
                    <a:moveTo>
                      <a:pt x="0" y="0"/>
                    </a:moveTo>
                    <a:lnTo>
                      <a:pt x="0" y="334"/>
                    </a:lnTo>
                    <a:lnTo>
                      <a:pt x="6719" y="334"/>
                    </a:lnTo>
                    <a:lnTo>
                      <a:pt x="6719" y="0"/>
                    </a:lnTo>
                    <a:close/>
                  </a:path>
                </a:pathLst>
              </a:custGeom>
              <a:solidFill>
                <a:srgbClr val="99999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" name="Google Shape;341;p33"/>
              <p:cNvSpPr/>
              <p:nvPr/>
            </p:nvSpPr>
            <p:spPr>
              <a:xfrm>
                <a:off x="7450805" y="3744923"/>
                <a:ext cx="886776" cy="336319"/>
              </a:xfrm>
              <a:custGeom>
                <a:avLst/>
                <a:gdLst/>
                <a:ahLst/>
                <a:cxnLst/>
                <a:rect l="l" t="t" r="r" b="b"/>
                <a:pathLst>
                  <a:path w="6386" h="2422" extrusionOk="0">
                    <a:moveTo>
                      <a:pt x="275" y="1"/>
                    </a:moveTo>
                    <a:cubicBezTo>
                      <a:pt x="0" y="805"/>
                      <a:pt x="0" y="1616"/>
                      <a:pt x="275" y="2421"/>
                    </a:cubicBezTo>
                    <a:lnTo>
                      <a:pt x="6386" y="2421"/>
                    </a:lnTo>
                    <a:cubicBezTo>
                      <a:pt x="6344" y="2296"/>
                      <a:pt x="6296" y="2159"/>
                      <a:pt x="6266" y="2034"/>
                    </a:cubicBezTo>
                    <a:cubicBezTo>
                      <a:pt x="6260" y="2016"/>
                      <a:pt x="6260" y="2010"/>
                      <a:pt x="6260" y="1992"/>
                    </a:cubicBezTo>
                    <a:cubicBezTo>
                      <a:pt x="6231" y="1873"/>
                      <a:pt x="6207" y="1753"/>
                      <a:pt x="6195" y="1634"/>
                    </a:cubicBezTo>
                    <a:cubicBezTo>
                      <a:pt x="6183" y="1622"/>
                      <a:pt x="6183" y="1604"/>
                      <a:pt x="6183" y="1592"/>
                    </a:cubicBezTo>
                    <a:cubicBezTo>
                      <a:pt x="6171" y="1473"/>
                      <a:pt x="6159" y="1354"/>
                      <a:pt x="6159" y="1235"/>
                    </a:cubicBezTo>
                    <a:lnTo>
                      <a:pt x="6159" y="1187"/>
                    </a:lnTo>
                    <a:cubicBezTo>
                      <a:pt x="6159" y="1074"/>
                      <a:pt x="6171" y="949"/>
                      <a:pt x="6183" y="835"/>
                    </a:cubicBezTo>
                    <a:cubicBezTo>
                      <a:pt x="6195" y="817"/>
                      <a:pt x="6195" y="805"/>
                      <a:pt x="6195" y="788"/>
                    </a:cubicBezTo>
                    <a:cubicBezTo>
                      <a:pt x="6207" y="668"/>
                      <a:pt x="6231" y="549"/>
                      <a:pt x="6260" y="430"/>
                    </a:cubicBezTo>
                    <a:cubicBezTo>
                      <a:pt x="6260" y="418"/>
                      <a:pt x="6266" y="400"/>
                      <a:pt x="6266" y="388"/>
                    </a:cubicBezTo>
                    <a:cubicBezTo>
                      <a:pt x="6296" y="257"/>
                      <a:pt x="6344" y="126"/>
                      <a:pt x="638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" name="Google Shape;342;p33"/>
              <p:cNvSpPr/>
              <p:nvPr/>
            </p:nvSpPr>
            <p:spPr>
              <a:xfrm>
                <a:off x="7559256" y="3798801"/>
                <a:ext cx="761800" cy="5832"/>
              </a:xfrm>
              <a:custGeom>
                <a:avLst/>
                <a:gdLst/>
                <a:ahLst/>
                <a:cxnLst/>
                <a:rect l="l" t="t" r="r" b="b"/>
                <a:pathLst>
                  <a:path w="5486" h="42" extrusionOk="0">
                    <a:moveTo>
                      <a:pt x="24" y="0"/>
                    </a:moveTo>
                    <a:cubicBezTo>
                      <a:pt x="6" y="0"/>
                      <a:pt x="0" y="6"/>
                      <a:pt x="0" y="18"/>
                    </a:cubicBezTo>
                    <a:cubicBezTo>
                      <a:pt x="0" y="36"/>
                      <a:pt x="6" y="42"/>
                      <a:pt x="24" y="42"/>
                    </a:cubicBezTo>
                    <a:lnTo>
                      <a:pt x="5479" y="42"/>
                    </a:lnTo>
                    <a:cubicBezTo>
                      <a:pt x="5479" y="30"/>
                      <a:pt x="5485" y="12"/>
                      <a:pt x="548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" name="Google Shape;343;p33"/>
              <p:cNvSpPr/>
              <p:nvPr/>
            </p:nvSpPr>
            <p:spPr>
              <a:xfrm>
                <a:off x="7613829" y="3854206"/>
                <a:ext cx="695562" cy="6804"/>
              </a:xfrm>
              <a:custGeom>
                <a:avLst/>
                <a:gdLst/>
                <a:ahLst/>
                <a:cxnLst/>
                <a:rect l="l" t="t" r="r" b="b"/>
                <a:pathLst>
                  <a:path w="5009" h="49" extrusionOk="0">
                    <a:moveTo>
                      <a:pt x="25" y="1"/>
                    </a:moveTo>
                    <a:cubicBezTo>
                      <a:pt x="13" y="1"/>
                      <a:pt x="1" y="7"/>
                      <a:pt x="1" y="24"/>
                    </a:cubicBezTo>
                    <a:cubicBezTo>
                      <a:pt x="1" y="36"/>
                      <a:pt x="13" y="48"/>
                      <a:pt x="25" y="48"/>
                    </a:cubicBezTo>
                    <a:lnTo>
                      <a:pt x="5003" y="48"/>
                    </a:lnTo>
                    <a:cubicBezTo>
                      <a:pt x="5009" y="30"/>
                      <a:pt x="5009" y="18"/>
                      <a:pt x="50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" name="Google Shape;344;p33"/>
              <p:cNvSpPr/>
              <p:nvPr/>
            </p:nvSpPr>
            <p:spPr>
              <a:xfrm>
                <a:off x="7538566" y="3910445"/>
                <a:ext cx="768326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5533" h="43" extrusionOk="0">
                    <a:moveTo>
                      <a:pt x="24" y="1"/>
                    </a:moveTo>
                    <a:cubicBezTo>
                      <a:pt x="6" y="1"/>
                      <a:pt x="0" y="7"/>
                      <a:pt x="0" y="19"/>
                    </a:cubicBezTo>
                    <a:cubicBezTo>
                      <a:pt x="0" y="37"/>
                      <a:pt x="6" y="43"/>
                      <a:pt x="24" y="43"/>
                    </a:cubicBezTo>
                    <a:lnTo>
                      <a:pt x="5533" y="43"/>
                    </a:lnTo>
                    <a:lnTo>
                      <a:pt x="553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" name="Google Shape;345;p33"/>
              <p:cNvSpPr/>
              <p:nvPr/>
            </p:nvSpPr>
            <p:spPr>
              <a:xfrm>
                <a:off x="7594805" y="3965156"/>
                <a:ext cx="714586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5146" h="43" extrusionOk="0">
                    <a:moveTo>
                      <a:pt x="19" y="0"/>
                    </a:moveTo>
                    <a:cubicBezTo>
                      <a:pt x="7" y="0"/>
                      <a:pt x="1" y="6"/>
                      <a:pt x="1" y="24"/>
                    </a:cubicBezTo>
                    <a:cubicBezTo>
                      <a:pt x="1" y="36"/>
                      <a:pt x="7" y="42"/>
                      <a:pt x="19" y="42"/>
                    </a:cubicBezTo>
                    <a:lnTo>
                      <a:pt x="5146" y="42"/>
                    </a:lnTo>
                    <a:lnTo>
                      <a:pt x="514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" name="Google Shape;346;p33"/>
              <p:cNvSpPr/>
              <p:nvPr/>
            </p:nvSpPr>
            <p:spPr>
              <a:xfrm>
                <a:off x="7559256" y="4020562"/>
                <a:ext cx="761800" cy="6804"/>
              </a:xfrm>
              <a:custGeom>
                <a:avLst/>
                <a:gdLst/>
                <a:ahLst/>
                <a:cxnLst/>
                <a:rect l="l" t="t" r="r" b="b"/>
                <a:pathLst>
                  <a:path w="5486" h="49" extrusionOk="0">
                    <a:moveTo>
                      <a:pt x="24" y="1"/>
                    </a:moveTo>
                    <a:cubicBezTo>
                      <a:pt x="6" y="1"/>
                      <a:pt x="0" y="13"/>
                      <a:pt x="0" y="25"/>
                    </a:cubicBezTo>
                    <a:cubicBezTo>
                      <a:pt x="0" y="43"/>
                      <a:pt x="6" y="49"/>
                      <a:pt x="24" y="49"/>
                    </a:cubicBezTo>
                    <a:lnTo>
                      <a:pt x="5485" y="49"/>
                    </a:lnTo>
                    <a:cubicBezTo>
                      <a:pt x="5479" y="31"/>
                      <a:pt x="5479" y="25"/>
                      <a:pt x="547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" name="Google Shape;347;p33"/>
              <p:cNvSpPr/>
              <p:nvPr/>
            </p:nvSpPr>
            <p:spPr>
              <a:xfrm>
                <a:off x="7488020" y="3744923"/>
                <a:ext cx="849561" cy="336319"/>
              </a:xfrm>
              <a:custGeom>
                <a:avLst/>
                <a:gdLst/>
                <a:ahLst/>
                <a:cxnLst/>
                <a:rect l="l" t="t" r="r" b="b"/>
                <a:pathLst>
                  <a:path w="6118" h="2422" extrusionOk="0">
                    <a:moveTo>
                      <a:pt x="1" y="1"/>
                    </a:moveTo>
                    <a:cubicBezTo>
                      <a:pt x="1" y="1"/>
                      <a:pt x="3435" y="805"/>
                      <a:pt x="5164" y="2421"/>
                    </a:cubicBezTo>
                    <a:lnTo>
                      <a:pt x="6118" y="2421"/>
                    </a:lnTo>
                    <a:cubicBezTo>
                      <a:pt x="6076" y="2296"/>
                      <a:pt x="6028" y="2159"/>
                      <a:pt x="5998" y="2034"/>
                    </a:cubicBezTo>
                    <a:cubicBezTo>
                      <a:pt x="5992" y="2016"/>
                      <a:pt x="5992" y="2010"/>
                      <a:pt x="5980" y="1992"/>
                    </a:cubicBezTo>
                    <a:cubicBezTo>
                      <a:pt x="5957" y="1873"/>
                      <a:pt x="5933" y="1753"/>
                      <a:pt x="5915" y="1634"/>
                    </a:cubicBezTo>
                    <a:cubicBezTo>
                      <a:pt x="5909" y="1622"/>
                      <a:pt x="5909" y="1604"/>
                      <a:pt x="5909" y="1592"/>
                    </a:cubicBezTo>
                    <a:cubicBezTo>
                      <a:pt x="5891" y="1473"/>
                      <a:pt x="5885" y="1354"/>
                      <a:pt x="5885" y="1235"/>
                    </a:cubicBezTo>
                    <a:lnTo>
                      <a:pt x="5885" y="1187"/>
                    </a:lnTo>
                    <a:cubicBezTo>
                      <a:pt x="5885" y="1074"/>
                      <a:pt x="5891" y="949"/>
                      <a:pt x="5909" y="835"/>
                    </a:cubicBezTo>
                    <a:cubicBezTo>
                      <a:pt x="5915" y="817"/>
                      <a:pt x="5915" y="805"/>
                      <a:pt x="5915" y="788"/>
                    </a:cubicBezTo>
                    <a:cubicBezTo>
                      <a:pt x="5933" y="668"/>
                      <a:pt x="5957" y="549"/>
                      <a:pt x="5980" y="430"/>
                    </a:cubicBezTo>
                    <a:cubicBezTo>
                      <a:pt x="5980" y="418"/>
                      <a:pt x="5992" y="400"/>
                      <a:pt x="5992" y="388"/>
                    </a:cubicBezTo>
                    <a:cubicBezTo>
                      <a:pt x="6022" y="257"/>
                      <a:pt x="6064" y="126"/>
                      <a:pt x="6112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" name="Google Shape;348;p33"/>
              <p:cNvSpPr/>
              <p:nvPr/>
            </p:nvSpPr>
            <p:spPr>
              <a:xfrm>
                <a:off x="7331522" y="3697710"/>
                <a:ext cx="114423" cy="430605"/>
              </a:xfrm>
              <a:custGeom>
                <a:avLst/>
                <a:gdLst/>
                <a:ahLst/>
                <a:cxnLst/>
                <a:rect l="l" t="t" r="r" b="b"/>
                <a:pathLst>
                  <a:path w="824" h="3101" extrusionOk="0">
                    <a:moveTo>
                      <a:pt x="359" y="1"/>
                    </a:moveTo>
                    <a:cubicBezTo>
                      <a:pt x="1" y="1038"/>
                      <a:pt x="1" y="2070"/>
                      <a:pt x="359" y="3101"/>
                    </a:cubicBezTo>
                    <a:lnTo>
                      <a:pt x="794" y="3101"/>
                    </a:lnTo>
                    <a:cubicBezTo>
                      <a:pt x="472" y="2070"/>
                      <a:pt x="484" y="1032"/>
                      <a:pt x="82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" name="Google Shape;349;p33"/>
              <p:cNvSpPr/>
              <p:nvPr/>
            </p:nvSpPr>
            <p:spPr>
              <a:xfrm>
                <a:off x="7380402" y="3697710"/>
                <a:ext cx="987035" cy="430605"/>
              </a:xfrm>
              <a:custGeom>
                <a:avLst/>
                <a:gdLst/>
                <a:ahLst/>
                <a:cxnLst/>
                <a:rect l="l" t="t" r="r" b="b"/>
                <a:pathLst>
                  <a:path w="7108" h="3101" extrusionOk="0">
                    <a:moveTo>
                      <a:pt x="472" y="1"/>
                    </a:moveTo>
                    <a:cubicBezTo>
                      <a:pt x="472" y="1"/>
                      <a:pt x="60" y="561"/>
                      <a:pt x="30" y="1509"/>
                    </a:cubicBezTo>
                    <a:cubicBezTo>
                      <a:pt x="1" y="2457"/>
                      <a:pt x="269" y="3101"/>
                      <a:pt x="269" y="3101"/>
                    </a:cubicBezTo>
                    <a:lnTo>
                      <a:pt x="7107" y="3101"/>
                    </a:lnTo>
                    <a:lnTo>
                      <a:pt x="7107" y="2767"/>
                    </a:lnTo>
                    <a:lnTo>
                      <a:pt x="776" y="2767"/>
                    </a:lnTo>
                    <a:cubicBezTo>
                      <a:pt x="776" y="2767"/>
                      <a:pt x="543" y="2058"/>
                      <a:pt x="567" y="1503"/>
                    </a:cubicBezTo>
                    <a:cubicBezTo>
                      <a:pt x="591" y="943"/>
                      <a:pt x="692" y="460"/>
                      <a:pt x="776" y="341"/>
                    </a:cubicBezTo>
                    <a:lnTo>
                      <a:pt x="7107" y="341"/>
                    </a:lnTo>
                    <a:lnTo>
                      <a:pt x="710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8EC3F72-AF44-AD5F-0910-FB742C9175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sz="4000"/>
              <a:t>METODOLOGI DAN PENELITIAN HUKUM</a:t>
            </a:r>
            <a:endParaRPr lang="en-US" sz="40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B77E0A6-7482-E5D1-C4FB-954372CF3C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de-DE" sz="2400" dirty="0"/>
              <a:t>METODOLOGI: ILMU YANG MEMPELAJARI METODE-METODE ILMIAH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2400" dirty="0"/>
              <a:t>METODE ILMIAH: SISTEM DAN METODE YANG SECARA KETAT MENGATUR PENGETAHUAN TENTANG GEJALA HUKUM, GEJALA ALAM DAN GEJALA SOSIAL</a:t>
            </a:r>
            <a:endParaRPr lang="en-US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PENELITIAN/ RESEARCH: RE= KEMBALI DAN SEARCH= MENCARI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DENGAN DEMIKIAN SECARA LOGAWIYAH BERARTI "MENCARI KEMBALI"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77596-B4CD-384C-F80D-83D98BAF8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2BCDB70-971E-2A58-CBAD-DEAE34B536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PENELITIAN HUKUM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8D2A8A5-1668-C6C2-5FEF-8A06BFC3F6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/>
              <a:t>SUATU KEGIATAN/PROSES ILMIAH YANG DIDASARKAN PADA METODE, SISTEMATIKA, DAN PEMIKIRAN TERTENTU, MEMPELAJARI SATU ATAU BEBERAPA GEJALA HUKUM TERTENTU DENGAN JALAN MENGANALISISNYA DENGAN TUJUAN MENGUNGKAP "KEBENARAN HUKUM".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4D080-3F00-E8CC-2A55-9BF67F42F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AA4E82D-45E2-33D1-AE3C-7F57FF9A4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MENCARI DAN MENEMUKAN TOPIK DAN PERMASALAHAN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2E65307-C90A-64D8-FD42-3E8105072F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de-DE" sz="2800" dirty="0"/>
              <a:t>APAKAH TOPIK DAN PERMASALAHAN YANG AKAN DITELITI SUDAH PERNAH DITELITI. TIDAK BOLEH DILANJUTKAN PENELITIAN;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2800" dirty="0"/>
              <a:t>TOPIK DAN PERMASALAHAN SAMA, NAMUN KURUN WAKTUNYA BERBEDA, TEMPAT BERBEDA. DAPAT DILANJUTKAN PENELITIAN;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2800" dirty="0"/>
              <a:t>APAKAH TOPIK SAMA, NAMUN PERMASALAHAN YANG AKAN DITELITI BERBEDA, LANJUTKAN;</a:t>
            </a:r>
            <a:endParaRPr 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881FF-5967-6DB4-4F11-B49BF6589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5A1D8EE-88D4-A1CE-45AD-0FD035D7FC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/>
              <a:t>LANGKAH-LANGKAH </a:t>
            </a: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5098FF0-981A-4B76-DB7A-F366BD5FEA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7334" y="2170214"/>
            <a:ext cx="8596668" cy="388077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de-DE" sz="3200" dirty="0"/>
              <a:t>LAKUKAN EKSPLORASI LITERATUR PADA ASPEK TERTENTU DALAM SUATU BIDANG/DISIPLIN ILMU,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3200" dirty="0"/>
              <a:t>KUMPULKAN TEORI-TEORI,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3200" dirty="0"/>
              <a:t>PELAJARI PERKEMBANGAN ATAU PERUBAHANNYA, KELEMAHAN-KELEMAHANNYA, KESENJANGAN-KESENJANGANNYA, ATAU INKONSISTENNYA;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C124B-8583-7EC2-C256-E749E47B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D51DF-5689-ACB9-7ACB-EF5A9EAD3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609601"/>
            <a:ext cx="8229600" cy="5521325"/>
          </a:xfrm>
        </p:spPr>
        <p:txBody>
          <a:bodyPr/>
          <a:lstStyle/>
          <a:p>
            <a:pPr eaLnBrk="1" hangingPunct="1">
              <a:defRPr/>
            </a:pPr>
            <a:r>
              <a:rPr lang="de-DE" sz="3600" dirty="0"/>
              <a:t>MENGIKUTI KEGIATAN-KEGIATAN ILMIAH UNTUK MEMPERKAYA DAN ATAU MENANGKAP PERMASA-LAHAN-PERMASALAHAN, MISALNYA DALAM SUATU SEMINAR, SIMPOSIUM, PANEL DISKUSI, LOKA-KARYA, PERTEMUAN PROFESI, CERAMAH-CERAMAH ILMIAH, DLL;</a:t>
            </a:r>
          </a:p>
          <a:p>
            <a:pPr eaLnBrk="1" hangingPunct="1">
              <a:defRPr/>
            </a:pPr>
            <a:endParaRPr lang="id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CC73B4-D55D-E028-A840-E6FAB3B13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168B5415-B2CF-2A1A-D589-06EE30B71A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533401"/>
            <a:ext cx="8229600" cy="5516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de-DE" sz="4000" dirty="0"/>
              <a:t>MENYERAP DARI PENGALAMAN SEHARI-HARI DALAM MENJALANKAN PRAKTEK FROFESI;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4000" dirty="0"/>
              <a:t>BERDISKUSI SECARA INDIVIDUAL DENGAN TEMAN-TEMAN SE</a:t>
            </a:r>
            <a:r>
              <a:rPr lang="id-ID" sz="4000" dirty="0"/>
              <a:t>P</a:t>
            </a:r>
            <a:r>
              <a:rPr lang="de-DE" sz="4000" dirty="0"/>
              <a:t>ROFESI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9DB4F-AE9F-8A95-5FC3-A5E96C029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338D5-7B74-B2E2-C245-B7921A8A5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28600"/>
            <a:ext cx="82296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de-DE" sz="3200" dirty="0"/>
              <a:t>PERMASALAHAN YANG DIIDENTIFIKASI KADANG-KADANG SIFATNYA </a:t>
            </a:r>
            <a:r>
              <a:rPr lang="de-DE" sz="3200" u="sng" dirty="0"/>
              <a:t>TERLALU</a:t>
            </a:r>
            <a:r>
              <a:rPr lang="de-DE" sz="3200" dirty="0"/>
              <a:t> </a:t>
            </a:r>
            <a:r>
              <a:rPr lang="de-DE" sz="3200" u="sng" dirty="0"/>
              <a:t>UMUM, BELUM KONKRET DAN SPESIFIK</a:t>
            </a:r>
            <a:r>
              <a:rPr lang="de-DE" sz="3200" dirty="0"/>
              <a:t>. JIKA DEMIKIAN MAKA PERMASALAHAN TERSEBUT HARUS DIPERSEMPIT AGAR LEBIH KONKRET DAN SPESIFIK MELALUI PEMECAHAN MASALAH MENJADI </a:t>
            </a:r>
            <a:r>
              <a:rPr lang="de-DE" sz="3200" u="sng" dirty="0"/>
              <a:t>SUB-SUB MASALAH </a:t>
            </a:r>
            <a:r>
              <a:rPr lang="de-DE" sz="3200" dirty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3200" dirty="0"/>
              <a:t>UMUMNYA TUJUAN PENELITIAN HANYA DAPAT DICAPAI DENGAN MEMECAHKAN PERMASALAHAN YANG LEBIH KECIL (KONGKRET DAN SPESIFIK)</a:t>
            </a:r>
          </a:p>
          <a:p>
            <a:pPr eaLnBrk="1" hangingPunct="1">
              <a:defRPr/>
            </a:pPr>
            <a:endParaRPr lang="id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3AA4E9-3FC1-8DA7-20D7-2D4C32F83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D8FC1A1-AFC4-2AB6-323D-04D05EFF38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TOPIK 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71E0A89-7906-1844-AAE7-AC8DDD7941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SEBAIKNYA BERASAL DARI DUNIA PENULIS SENDIRI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DISELARASKAN DENGAN KENGINAN INSTITUSI/PEMBACA YANG DITUJU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DIDASARKAN ATAS ARTI PENTINGNYA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MEMPERTIMBANGKAN WAKTU DAN KESEMPATAN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MEMPERTIMBANGKAN KEMUDAHAN MENDAPATKAN BAHAN-BAHAN INFORMASINYA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8257D-B450-9B5B-0BD0-A745C9B59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5CC1DF3-D82C-FD4E-F8D1-337376188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GEJALA/FENOMENA/ PERMASALAHAN</a:t>
            </a:r>
            <a:endParaRPr lang="en-US" sz="4000" b="1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86047A3-B819-AC65-6331-E96BFEFC2E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dirty="0"/>
              <a:t>SITUASI TERTENTU YANG TIDAK BERJALAN DENGAN BAIK DAN MEMUASKAN DENGAN KONDISI/ PROSEDUR YANG ADA, SEHINGGA DIPERLUKAN PENGEMBANGAN/PENYEMPURNAAN MELALUI PENELITIAN;</a:t>
            </a:r>
            <a:endParaRPr lang="de-DE" sz="3200" dirty="0"/>
          </a:p>
          <a:p>
            <a:pPr eaLnBrk="1" hangingPunct="1">
              <a:lnSpc>
                <a:spcPct val="90000"/>
              </a:lnSpc>
              <a:defRPr/>
            </a:pPr>
            <a:r>
              <a:rPr lang="de-DE" sz="3200" dirty="0"/>
              <a:t>TERDAPATNYA KESENJANGAN ANTARA DAS SOLLEN DAN DAS SEIN;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62DED-58B6-5FF2-7993-AAAB6C711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76698-01C6-1F45-1756-DE0DC7C09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de-DE" sz="4000" dirty="0"/>
              <a:t>TERDAPATNYA FENOMENA HUKUM TERTENTU YANG BELUM DIMENGERTI SEPENUHNYA;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4000" dirty="0"/>
              <a:t>KESULITAN-KESULITAN YANG DIHADAPI DI BIDANG PROFESI SEHARI-HARI DAPAT MENJADI OBJEK PENELITIAN;</a:t>
            </a:r>
            <a:endParaRPr lang="en-US" sz="4000" dirty="0"/>
          </a:p>
          <a:p>
            <a:pPr eaLnBrk="1" hangingPunct="1">
              <a:defRPr/>
            </a:pPr>
            <a:endParaRPr lang="id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8E8815-2DD6-C080-1A85-EEED320B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41"/>
          <p:cNvSpPr txBox="1">
            <a:spLocks noGrp="1"/>
          </p:cNvSpPr>
          <p:nvPr>
            <p:ph type="title"/>
          </p:nvPr>
        </p:nvSpPr>
        <p:spPr>
          <a:xfrm>
            <a:off x="953466" y="583373"/>
            <a:ext cx="11858127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3200" dirty="0"/>
              <a:t>Dasar-Dasar Ilmu Pengatahuan dan Penelitian</a:t>
            </a:r>
            <a:endParaRPr sz="3200" dirty="0"/>
          </a:p>
        </p:txBody>
      </p:sp>
      <p:sp>
        <p:nvSpPr>
          <p:cNvPr id="676" name="Google Shape;676;p41"/>
          <p:cNvSpPr/>
          <p:nvPr/>
        </p:nvSpPr>
        <p:spPr>
          <a:xfrm>
            <a:off x="1249467" y="3832113"/>
            <a:ext cx="1176800" cy="99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/>
            <a:endParaRPr sz="2933" b="1" dirty="0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677" name="Google Shape;677;p41"/>
          <p:cNvSpPr/>
          <p:nvPr/>
        </p:nvSpPr>
        <p:spPr>
          <a:xfrm>
            <a:off x="1249467" y="2718835"/>
            <a:ext cx="1176800" cy="99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/>
            <a:endParaRPr sz="2933" b="1" dirty="0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678" name="Google Shape;678;p41"/>
          <p:cNvSpPr/>
          <p:nvPr/>
        </p:nvSpPr>
        <p:spPr>
          <a:xfrm>
            <a:off x="1249467" y="1605557"/>
            <a:ext cx="1176800" cy="99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/>
            <a:r>
              <a:rPr lang="en-US" sz="2933" b="1" dirty="0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1</a:t>
            </a:r>
            <a:endParaRPr sz="2933" b="1" dirty="0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687" name="Google Shape;687;p41"/>
          <p:cNvSpPr txBox="1"/>
          <p:nvPr/>
        </p:nvSpPr>
        <p:spPr>
          <a:xfrm>
            <a:off x="2827283" y="2986055"/>
            <a:ext cx="7386015" cy="4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400" dirty="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Akal Pikiran, Kemampuan Menalar dan Menemukan/Mengembangkan Ilmu Pengetahuan</a:t>
            </a:r>
            <a:endParaRPr sz="2400" dirty="0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688" name="Google Shape;688;p41"/>
          <p:cNvSpPr txBox="1"/>
          <p:nvPr/>
        </p:nvSpPr>
        <p:spPr>
          <a:xfrm>
            <a:off x="2827283" y="1872791"/>
            <a:ext cx="4817700" cy="4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400" dirty="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Makhluk Hidup, Manusia dan Akal Pikiran</a:t>
            </a:r>
            <a:endParaRPr sz="2400" dirty="0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689" name="Google Shape;689;p41"/>
          <p:cNvSpPr txBox="1"/>
          <p:nvPr/>
        </p:nvSpPr>
        <p:spPr>
          <a:xfrm>
            <a:off x="2827284" y="4099320"/>
            <a:ext cx="2851600" cy="4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400" dirty="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QS. Al-Baqarah : 31-32</a:t>
            </a:r>
            <a:endParaRPr sz="2400" dirty="0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cxnSp>
        <p:nvCxnSpPr>
          <p:cNvPr id="691" name="Google Shape;691;p41"/>
          <p:cNvCxnSpPr>
            <a:cxnSpLocks/>
            <a:stCxn id="677" idx="3"/>
          </p:cNvCxnSpPr>
          <p:nvPr/>
        </p:nvCxnSpPr>
        <p:spPr>
          <a:xfrm>
            <a:off x="2426267" y="3217435"/>
            <a:ext cx="401016" cy="2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92" name="Google Shape;692;p41"/>
          <p:cNvCxnSpPr>
            <a:cxnSpLocks/>
            <a:stCxn id="678" idx="3"/>
            <a:endCxn id="688" idx="1"/>
          </p:cNvCxnSpPr>
          <p:nvPr/>
        </p:nvCxnSpPr>
        <p:spPr>
          <a:xfrm>
            <a:off x="2426267" y="2104158"/>
            <a:ext cx="401016" cy="3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93" name="Google Shape;693;p41"/>
          <p:cNvCxnSpPr>
            <a:stCxn id="676" idx="3"/>
            <a:endCxn id="689" idx="1"/>
          </p:cNvCxnSpPr>
          <p:nvPr/>
        </p:nvCxnSpPr>
        <p:spPr>
          <a:xfrm>
            <a:off x="2426267" y="4330713"/>
            <a:ext cx="401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14" name="Google Shape;714;p41"/>
          <p:cNvCxnSpPr>
            <a:cxnSpLocks/>
            <a:stCxn id="678" idx="2"/>
            <a:endCxn id="677" idx="0"/>
          </p:cNvCxnSpPr>
          <p:nvPr/>
        </p:nvCxnSpPr>
        <p:spPr>
          <a:xfrm>
            <a:off x="1837867" y="2602757"/>
            <a:ext cx="0" cy="116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15" name="Google Shape;715;p41"/>
          <p:cNvCxnSpPr>
            <a:cxnSpLocks/>
            <a:stCxn id="677" idx="2"/>
            <a:endCxn id="676" idx="0"/>
          </p:cNvCxnSpPr>
          <p:nvPr/>
        </p:nvCxnSpPr>
        <p:spPr>
          <a:xfrm>
            <a:off x="1837867" y="3716035"/>
            <a:ext cx="0" cy="116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E5B8F58-0038-0108-1EC0-109AC464DD2B}"/>
              </a:ext>
            </a:extLst>
          </p:cNvPr>
          <p:cNvSpPr txBox="1"/>
          <p:nvPr/>
        </p:nvSpPr>
        <p:spPr>
          <a:xfrm>
            <a:off x="2978046" y="4583895"/>
            <a:ext cx="6195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2400" dirty="0"/>
              <a:t>Allah yang </a:t>
            </a:r>
            <a:r>
              <a:rPr lang="en-US" sz="2400" dirty="0" err="1"/>
              <a:t>Mengetahui</a:t>
            </a:r>
            <a:r>
              <a:rPr lang="en-US" sz="2400" dirty="0"/>
              <a:t> dan </a:t>
            </a:r>
            <a:r>
              <a:rPr lang="en-US" sz="2400" dirty="0" err="1"/>
              <a:t>Maha</a:t>
            </a:r>
            <a:r>
              <a:rPr lang="en-US" sz="2400" dirty="0"/>
              <a:t> </a:t>
            </a:r>
            <a:r>
              <a:rPr lang="en-US" sz="2400" dirty="0" err="1"/>
              <a:t>Bijaksana</a:t>
            </a:r>
            <a:endParaRPr lang="en-US" sz="2400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2400" dirty="0"/>
              <a:t>Allah yang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endParaRPr lang="en-ID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0DDEB3-0528-0A92-3840-49371AB6B6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1099" y="2934230"/>
            <a:ext cx="553536" cy="56640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260B63-D8C1-1E7D-2CF7-BEDB23B5B7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5076" y="1761780"/>
            <a:ext cx="625581" cy="62558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0DB1E49-1BD5-02EA-79F5-10A4B193F1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8916" y="4047431"/>
            <a:ext cx="937901" cy="61745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83613BC-C137-DB07-CAE6-90A046DA5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GEJALA/FENOMENA/PERMASA-LAHAN YANG AKAN DITELITI: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574544E-7E25-2B3A-4151-AD6FE753D2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/>
              <a:t>MASIH </a:t>
            </a:r>
            <a:r>
              <a:rPr lang="en-US" sz="4000" u="sng" dirty="0"/>
              <a:t>AKTUAL</a:t>
            </a:r>
            <a:r>
              <a:rPr lang="en-US" sz="4000" dirty="0"/>
              <a:t> DAN </a:t>
            </a:r>
            <a:r>
              <a:rPr lang="en-US" sz="4000" u="sng" dirty="0"/>
              <a:t>RELEVAN</a:t>
            </a:r>
            <a:r>
              <a:rPr lang="en-US" sz="4000" dirty="0"/>
              <a:t> UNTUK DITELITI: KEPUSTAKAAN DAN KONSULTASI</a:t>
            </a:r>
          </a:p>
          <a:p>
            <a:pPr eaLnBrk="1" hangingPunct="1">
              <a:defRPr/>
            </a:pPr>
            <a:r>
              <a:rPr lang="en-US" sz="4000" dirty="0"/>
              <a:t>MENEMUKAN TEMA SENTRAL MASALAH: MEDIA MASSA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86CCA-AF8E-5407-D3DC-7B4D6B116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3E17AE2-01D9-33C5-CB63-8CCBEA9366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PENULISAN KARYA ILMIAH: SKRIPSI, TESIS DAN DISERTASI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432DC6A-F54E-6AC5-515C-2BCA3F6E7B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dirty="0"/>
              <a:t>MERUPAKAN TAHAP AKHIR DARI SUATU PENELITIAN ILMIAH;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dirty="0"/>
              <a:t>SEBAGAI TUGAS FUNGSIONAL SOSIALISASI ILMU PENGETAHUAN UNTUK DIKOMUNIKASIKAN: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dirty="0"/>
              <a:t>SESUAI DENGAN ASAS ILMU: UNTUK DITANGGAPI, DI KOREKSI/DIUJI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970C3-C492-B2AB-92E3-0E65323D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36280-EA81-CBD5-708C-DD8E216FE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9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dirty="0"/>
              <a:t>KEMUNGKINAN MERANGSANG PENELITI UNTUK MENELITI LEBIH LANJUT SEBAGAI MANA YANG DIISYARATKAN DALAM REKOMENDASI;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/>
              <a:t>MENGKOMUNIKASIKAN SEGI NILAI PRAKTIS SEBAGAI AMAL ILMIAH YANG DAPAT DITERAPKAN PADA KONSUMEN YANG BERMINAT </a:t>
            </a:r>
          </a:p>
          <a:p>
            <a:pPr eaLnBrk="1" hangingPunct="1">
              <a:defRPr/>
            </a:pPr>
            <a:endParaRPr lang="id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3F8A6-7D31-916B-7730-BEB420713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5D03A42-EBBA-4A7F-69E3-12298FBCB0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PENELITIAN HUKUM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EFAAC0B-662E-6B3B-488D-057C15E14C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000" dirty="0"/>
              <a:t>PENELITIAN HUKUM: PENELITIAN HUKUM NORMATIF DAN PENELITIAN HUKUM SOSIOLOGIS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de-DE" sz="4000" dirty="0"/>
              <a:t>PROSES PENULISAN</a:t>
            </a:r>
            <a:r>
              <a:rPr lang="en-US" sz="4000" dirty="0"/>
              <a:t>: PROPOSAL DAN LAPORAN PENELITIAN (SKRIPSI, TESIS, DAN DISERTASI)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C348D-FD8D-5F76-11A3-DA832E675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14F5A-9C44-9CB1-A74B-85B13ACC0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9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de-DE" sz="3600" dirty="0"/>
              <a:t>SECARA IDEAL SETIAP PENELITIAN SENANTIASA DIDAHULUI DENGAN USUL PENELITIAN: PERNYATAAN SINGKAT PERIHAL YANG AKAN DITELITI DAN DISESUAIKAN DENGAN KONSEP DARI INSTITUSI/ LEMBAGA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de-DE" sz="3600" dirty="0"/>
              <a:t>LAPORAN PENELITIAN MERUPAKAN HASIL LENGKAP DARI PENELITIAN YANG MEMPUNYAI KOMPONEN-KOMPONEN DENGAN MEMAKAI STRUKTUR PENULISAN ILMIAH</a:t>
            </a:r>
            <a:endParaRPr lang="en-US" sz="3600" dirty="0"/>
          </a:p>
          <a:p>
            <a:pPr eaLnBrk="1" hangingPunct="1">
              <a:defRPr/>
            </a:pPr>
            <a:endParaRPr lang="id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19CAE8-D8EC-9660-0122-41963D2C1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13DED42-596D-F7E5-5EF2-25F46ECC6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83058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de-DE" sz="4000"/>
            </a:br>
            <a:r>
              <a:rPr lang="de-DE" sz="4000"/>
              <a:t>STRUKTUR PENULISAN ILMIAH:</a:t>
            </a:r>
            <a:br>
              <a:rPr lang="de-DE" sz="4000"/>
            </a:br>
            <a:endParaRPr lang="en-US" sz="40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119F91E-46BD-80A8-E47B-55FFB7DFFC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de-DE" sz="2800" dirty="0"/>
              <a:t>MERUPAKAN KERANGKA PENYAJIAN BESERTA KOMPONEN-KOMPONENNYA MENGENAI HASIL PENELITIAN</a:t>
            </a:r>
          </a:p>
          <a:p>
            <a:pPr eaLnBrk="1" hangingPunct="1">
              <a:defRPr/>
            </a:pPr>
            <a:r>
              <a:rPr lang="en-US" sz="2800" dirty="0"/>
              <a:t>KERANGKA DENGAN URUTAN SUSUNAN KOMPONEN-KOMPONENNYA DISEBUT SISTEMATIKA </a:t>
            </a:r>
          </a:p>
          <a:p>
            <a:pPr eaLnBrk="1" hangingPunct="1">
              <a:defRPr/>
            </a:pPr>
            <a:r>
              <a:rPr lang="en-US" sz="2800" dirty="0"/>
              <a:t>TERPELIHARA BENANG MERAH SECARA KETAT/ TIDAK TERDAPAT SAJIAN YANG MELOMPAT-LOMPAT DAN BOLAK BALIK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FD739-D001-D279-E730-9BC76B30D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 DR SUHAIDI SH MH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38112-99DF-3197-6C94-DFCEB590A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479" y="2771936"/>
            <a:ext cx="4990000" cy="763600"/>
          </a:xfrm>
        </p:spPr>
        <p:txBody>
          <a:bodyPr/>
          <a:lstStyle/>
          <a:p>
            <a:r>
              <a:rPr lang="en-US" u="sng" dirty="0" err="1"/>
              <a:t>Terima</a:t>
            </a:r>
            <a:r>
              <a:rPr lang="en-US" u="sng" dirty="0"/>
              <a:t> </a:t>
            </a:r>
            <a:r>
              <a:rPr lang="en-US" u="sng" dirty="0" err="1"/>
              <a:t>kasih</a:t>
            </a:r>
            <a:endParaRPr lang="en-ID" u="sng" dirty="0"/>
          </a:p>
        </p:txBody>
      </p:sp>
      <p:grpSp>
        <p:nvGrpSpPr>
          <p:cNvPr id="3" name="Google Shape;1100;p50">
            <a:extLst>
              <a:ext uri="{FF2B5EF4-FFF2-40B4-BE49-F238E27FC236}">
                <a16:creationId xmlns:a16="http://schemas.microsoft.com/office/drawing/2014/main" id="{636BC95B-BD75-FB43-F12B-2ADAF7524BB3}"/>
              </a:ext>
            </a:extLst>
          </p:cNvPr>
          <p:cNvGrpSpPr/>
          <p:nvPr/>
        </p:nvGrpSpPr>
        <p:grpSpPr>
          <a:xfrm>
            <a:off x="5491544" y="1605824"/>
            <a:ext cx="6700456" cy="5252176"/>
            <a:chOff x="6113525" y="2551037"/>
            <a:chExt cx="2840246" cy="2226338"/>
          </a:xfrm>
        </p:grpSpPr>
        <p:sp>
          <p:nvSpPr>
            <p:cNvPr id="4" name="Google Shape;1101;p50">
              <a:extLst>
                <a:ext uri="{FF2B5EF4-FFF2-40B4-BE49-F238E27FC236}">
                  <a16:creationId xmlns:a16="http://schemas.microsoft.com/office/drawing/2014/main" id="{06F30430-691E-CB87-F37E-2F63A0CC0EE3}"/>
                </a:ext>
              </a:extLst>
            </p:cNvPr>
            <p:cNvSpPr/>
            <p:nvPr/>
          </p:nvSpPr>
          <p:spPr>
            <a:xfrm>
              <a:off x="6113525" y="4608500"/>
              <a:ext cx="2787691" cy="168875"/>
            </a:xfrm>
            <a:custGeom>
              <a:avLst/>
              <a:gdLst/>
              <a:ahLst/>
              <a:cxnLst/>
              <a:rect l="l" t="t" r="r" b="b"/>
              <a:pathLst>
                <a:path w="17929" h="925" extrusionOk="0">
                  <a:moveTo>
                    <a:pt x="8961" y="1"/>
                  </a:moveTo>
                  <a:cubicBezTo>
                    <a:pt x="4013" y="1"/>
                    <a:pt x="1" y="209"/>
                    <a:pt x="1" y="466"/>
                  </a:cubicBezTo>
                  <a:cubicBezTo>
                    <a:pt x="1" y="722"/>
                    <a:pt x="4013" y="925"/>
                    <a:pt x="8961" y="925"/>
                  </a:cubicBezTo>
                  <a:cubicBezTo>
                    <a:pt x="13916" y="925"/>
                    <a:pt x="17928" y="722"/>
                    <a:pt x="17928" y="466"/>
                  </a:cubicBezTo>
                  <a:cubicBezTo>
                    <a:pt x="17928" y="209"/>
                    <a:pt x="13916" y="1"/>
                    <a:pt x="8961" y="1"/>
                  </a:cubicBezTo>
                  <a:close/>
                </a:path>
              </a:pathLst>
            </a:custGeom>
            <a:solidFill>
              <a:srgbClr val="434343">
                <a:alpha val="2958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5" name="Google Shape;1102;p50">
              <a:extLst>
                <a:ext uri="{FF2B5EF4-FFF2-40B4-BE49-F238E27FC236}">
                  <a16:creationId xmlns:a16="http://schemas.microsoft.com/office/drawing/2014/main" id="{03F4D601-CC54-DC6E-6DEE-A207E3511C57}"/>
                </a:ext>
              </a:extLst>
            </p:cNvPr>
            <p:cNvGrpSpPr/>
            <p:nvPr/>
          </p:nvGrpSpPr>
          <p:grpSpPr>
            <a:xfrm>
              <a:off x="6211851" y="2551037"/>
              <a:ext cx="2741920" cy="2134502"/>
              <a:chOff x="6328726" y="268400"/>
              <a:chExt cx="1863097" cy="1450168"/>
            </a:xfrm>
          </p:grpSpPr>
          <p:sp>
            <p:nvSpPr>
              <p:cNvPr id="6" name="Google Shape;1103;p50">
                <a:extLst>
                  <a:ext uri="{FF2B5EF4-FFF2-40B4-BE49-F238E27FC236}">
                    <a16:creationId xmlns:a16="http://schemas.microsoft.com/office/drawing/2014/main" id="{2E771A01-0E63-87DE-5245-7B0165D35262}"/>
                  </a:ext>
                </a:extLst>
              </p:cNvPr>
              <p:cNvSpPr/>
              <p:nvPr/>
            </p:nvSpPr>
            <p:spPr>
              <a:xfrm>
                <a:off x="7246326" y="450597"/>
                <a:ext cx="869827" cy="133412"/>
              </a:xfrm>
              <a:custGeom>
                <a:avLst/>
                <a:gdLst/>
                <a:ahLst/>
                <a:cxnLst/>
                <a:rect l="l" t="t" r="r" b="b"/>
                <a:pathLst>
                  <a:path w="11162" h="1712" extrusionOk="0">
                    <a:moveTo>
                      <a:pt x="3126" y="1"/>
                    </a:moveTo>
                    <a:cubicBezTo>
                      <a:pt x="2077" y="1"/>
                      <a:pt x="1062" y="103"/>
                      <a:pt x="0" y="262"/>
                    </a:cubicBezTo>
                    <a:lnTo>
                      <a:pt x="167" y="1711"/>
                    </a:lnTo>
                    <a:cubicBezTo>
                      <a:pt x="167" y="1711"/>
                      <a:pt x="1049" y="1086"/>
                      <a:pt x="3184" y="1086"/>
                    </a:cubicBezTo>
                    <a:cubicBezTo>
                      <a:pt x="3507" y="1086"/>
                      <a:pt x="3858" y="1100"/>
                      <a:pt x="4239" y="1133"/>
                    </a:cubicBezTo>
                    <a:cubicBezTo>
                      <a:pt x="5184" y="1217"/>
                      <a:pt x="6318" y="1285"/>
                      <a:pt x="7379" y="1285"/>
                    </a:cubicBezTo>
                    <a:cubicBezTo>
                      <a:pt x="9403" y="1285"/>
                      <a:pt x="11162" y="1038"/>
                      <a:pt x="10833" y="185"/>
                    </a:cubicBezTo>
                    <a:cubicBezTo>
                      <a:pt x="10809" y="124"/>
                      <a:pt x="10754" y="90"/>
                      <a:pt x="10698" y="90"/>
                    </a:cubicBezTo>
                    <a:cubicBezTo>
                      <a:pt x="10655" y="90"/>
                      <a:pt x="10611" y="111"/>
                      <a:pt x="10583" y="155"/>
                    </a:cubicBezTo>
                    <a:cubicBezTo>
                      <a:pt x="10404" y="425"/>
                      <a:pt x="9965" y="857"/>
                      <a:pt x="8984" y="857"/>
                    </a:cubicBezTo>
                    <a:cubicBezTo>
                      <a:pt x="8622" y="857"/>
                      <a:pt x="8186" y="798"/>
                      <a:pt x="7661" y="650"/>
                    </a:cubicBezTo>
                    <a:cubicBezTo>
                      <a:pt x="5966" y="181"/>
                      <a:pt x="4516" y="1"/>
                      <a:pt x="312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" name="Google Shape;1104;p50">
                <a:extLst>
                  <a:ext uri="{FF2B5EF4-FFF2-40B4-BE49-F238E27FC236}">
                    <a16:creationId xmlns:a16="http://schemas.microsoft.com/office/drawing/2014/main" id="{ABA017E6-EC5E-9A35-3F32-8929D62C7CC6}"/>
                  </a:ext>
                </a:extLst>
              </p:cNvPr>
              <p:cNvSpPr/>
              <p:nvPr/>
            </p:nvSpPr>
            <p:spPr>
              <a:xfrm>
                <a:off x="6414836" y="471014"/>
                <a:ext cx="844578" cy="222093"/>
              </a:xfrm>
              <a:custGeom>
                <a:avLst/>
                <a:gdLst/>
                <a:ahLst/>
                <a:cxnLst/>
                <a:rect l="l" t="t" r="r" b="b"/>
                <a:pathLst>
                  <a:path w="10838" h="2850" extrusionOk="0">
                    <a:moveTo>
                      <a:pt x="10688" y="0"/>
                    </a:moveTo>
                    <a:cubicBezTo>
                      <a:pt x="8196" y="149"/>
                      <a:pt x="6014" y="537"/>
                      <a:pt x="3277" y="1968"/>
                    </a:cubicBezTo>
                    <a:cubicBezTo>
                      <a:pt x="2509" y="2368"/>
                      <a:pt x="1914" y="2505"/>
                      <a:pt x="1459" y="2505"/>
                    </a:cubicBezTo>
                    <a:cubicBezTo>
                      <a:pt x="859" y="2505"/>
                      <a:pt x="503" y="2267"/>
                      <a:pt x="320" y="2087"/>
                    </a:cubicBezTo>
                    <a:cubicBezTo>
                      <a:pt x="292" y="2059"/>
                      <a:pt x="257" y="2046"/>
                      <a:pt x="223" y="2046"/>
                    </a:cubicBezTo>
                    <a:cubicBezTo>
                      <a:pt x="155" y="2046"/>
                      <a:pt x="90" y="2095"/>
                      <a:pt x="82" y="2170"/>
                    </a:cubicBezTo>
                    <a:cubicBezTo>
                      <a:pt x="1" y="2663"/>
                      <a:pt x="490" y="2850"/>
                      <a:pt x="1272" y="2850"/>
                    </a:cubicBezTo>
                    <a:cubicBezTo>
                      <a:pt x="2678" y="2850"/>
                      <a:pt x="5032" y="2246"/>
                      <a:pt x="6729" y="1729"/>
                    </a:cubicBezTo>
                    <a:cubicBezTo>
                      <a:pt x="7925" y="1367"/>
                      <a:pt x="8850" y="1264"/>
                      <a:pt x="9516" y="1264"/>
                    </a:cubicBezTo>
                    <a:cubicBezTo>
                      <a:pt x="10407" y="1264"/>
                      <a:pt x="10837" y="1449"/>
                      <a:pt x="10837" y="1449"/>
                    </a:cubicBezTo>
                    <a:lnTo>
                      <a:pt x="1068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" name="Google Shape;1105;p50">
                <a:extLst>
                  <a:ext uri="{FF2B5EF4-FFF2-40B4-BE49-F238E27FC236}">
                    <a16:creationId xmlns:a16="http://schemas.microsoft.com/office/drawing/2014/main" id="{BB05B126-AEC7-7F5D-B661-B977D1AA1A45}"/>
                  </a:ext>
                </a:extLst>
              </p:cNvPr>
              <p:cNvSpPr/>
              <p:nvPr/>
            </p:nvSpPr>
            <p:spPr>
              <a:xfrm>
                <a:off x="7204011" y="473741"/>
                <a:ext cx="17300" cy="99513"/>
              </a:xfrm>
              <a:custGeom>
                <a:avLst/>
                <a:gdLst/>
                <a:ahLst/>
                <a:cxnLst/>
                <a:rect l="l" t="t" r="r" b="b"/>
                <a:pathLst>
                  <a:path w="222" h="1277" extrusionOk="0">
                    <a:moveTo>
                      <a:pt x="62" y="0"/>
                    </a:moveTo>
                    <a:cubicBezTo>
                      <a:pt x="53" y="0"/>
                      <a:pt x="45" y="2"/>
                      <a:pt x="36" y="7"/>
                    </a:cubicBezTo>
                    <a:lnTo>
                      <a:pt x="1" y="1259"/>
                    </a:lnTo>
                    <a:lnTo>
                      <a:pt x="173" y="1277"/>
                    </a:lnTo>
                    <a:lnTo>
                      <a:pt x="221" y="174"/>
                    </a:lnTo>
                    <a:cubicBezTo>
                      <a:pt x="221" y="174"/>
                      <a:pt x="139" y="0"/>
                      <a:pt x="6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" name="Google Shape;1106;p50">
                <a:extLst>
                  <a:ext uri="{FF2B5EF4-FFF2-40B4-BE49-F238E27FC236}">
                    <a16:creationId xmlns:a16="http://schemas.microsoft.com/office/drawing/2014/main" id="{8874D1F1-B576-A661-4BC6-623BE81311CB}"/>
                  </a:ext>
                </a:extLst>
              </p:cNvPr>
              <p:cNvSpPr/>
              <p:nvPr/>
            </p:nvSpPr>
            <p:spPr>
              <a:xfrm>
                <a:off x="7286303" y="462909"/>
                <a:ext cx="26028" cy="102942"/>
              </a:xfrm>
              <a:custGeom>
                <a:avLst/>
                <a:gdLst/>
                <a:ahLst/>
                <a:cxnLst/>
                <a:rect l="l" t="t" r="r" b="b"/>
                <a:pathLst>
                  <a:path w="334" h="1321" extrusionOk="0">
                    <a:moveTo>
                      <a:pt x="192" y="0"/>
                    </a:moveTo>
                    <a:cubicBezTo>
                      <a:pt x="105" y="0"/>
                      <a:pt x="0" y="212"/>
                      <a:pt x="6" y="218"/>
                    </a:cubicBezTo>
                    <a:lnTo>
                      <a:pt x="143" y="1321"/>
                    </a:lnTo>
                    <a:lnTo>
                      <a:pt x="334" y="1255"/>
                    </a:lnTo>
                    <a:lnTo>
                      <a:pt x="209" y="3"/>
                    </a:lnTo>
                    <a:cubicBezTo>
                      <a:pt x="203" y="1"/>
                      <a:pt x="198" y="0"/>
                      <a:pt x="19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" name="Google Shape;1107;p50">
                <a:extLst>
                  <a:ext uri="{FF2B5EF4-FFF2-40B4-BE49-F238E27FC236}">
                    <a16:creationId xmlns:a16="http://schemas.microsoft.com/office/drawing/2014/main" id="{D7D817A8-2EF3-36CA-FAC6-E3FC6BCDA9D7}"/>
                  </a:ext>
                </a:extLst>
              </p:cNvPr>
              <p:cNvSpPr/>
              <p:nvPr/>
            </p:nvSpPr>
            <p:spPr>
              <a:xfrm>
                <a:off x="7168710" y="436180"/>
                <a:ext cx="167778" cy="1184342"/>
              </a:xfrm>
              <a:custGeom>
                <a:avLst/>
                <a:gdLst/>
                <a:ahLst/>
                <a:cxnLst/>
                <a:rect l="l" t="t" r="r" b="b"/>
                <a:pathLst>
                  <a:path w="2153" h="15198" extrusionOk="0">
                    <a:moveTo>
                      <a:pt x="1139" y="0"/>
                    </a:moveTo>
                    <a:cubicBezTo>
                      <a:pt x="877" y="0"/>
                      <a:pt x="668" y="203"/>
                      <a:pt x="650" y="465"/>
                    </a:cubicBezTo>
                    <a:lnTo>
                      <a:pt x="644" y="644"/>
                    </a:lnTo>
                    <a:lnTo>
                      <a:pt x="638" y="871"/>
                    </a:lnTo>
                    <a:lnTo>
                      <a:pt x="591" y="1926"/>
                    </a:lnTo>
                    <a:lnTo>
                      <a:pt x="203" y="10392"/>
                    </a:lnTo>
                    <a:lnTo>
                      <a:pt x="197" y="10499"/>
                    </a:lnTo>
                    <a:lnTo>
                      <a:pt x="191" y="10666"/>
                    </a:lnTo>
                    <a:lnTo>
                      <a:pt x="179" y="10982"/>
                    </a:lnTo>
                    <a:lnTo>
                      <a:pt x="167" y="11143"/>
                    </a:lnTo>
                    <a:lnTo>
                      <a:pt x="161" y="11256"/>
                    </a:lnTo>
                    <a:lnTo>
                      <a:pt x="30" y="14094"/>
                    </a:lnTo>
                    <a:cubicBezTo>
                      <a:pt x="0" y="14696"/>
                      <a:pt x="477" y="15197"/>
                      <a:pt x="1080" y="15197"/>
                    </a:cubicBezTo>
                    <a:cubicBezTo>
                      <a:pt x="1676" y="15197"/>
                      <a:pt x="2153" y="14696"/>
                      <a:pt x="2141" y="14100"/>
                    </a:cubicBezTo>
                    <a:lnTo>
                      <a:pt x="2039" y="11244"/>
                    </a:lnTo>
                    <a:lnTo>
                      <a:pt x="2033" y="11137"/>
                    </a:lnTo>
                    <a:lnTo>
                      <a:pt x="2022" y="10970"/>
                    </a:lnTo>
                    <a:lnTo>
                      <a:pt x="2010" y="10660"/>
                    </a:lnTo>
                    <a:lnTo>
                      <a:pt x="2004" y="10493"/>
                    </a:lnTo>
                    <a:lnTo>
                      <a:pt x="1992" y="10380"/>
                    </a:lnTo>
                    <a:lnTo>
                      <a:pt x="1676" y="1908"/>
                    </a:lnTo>
                    <a:lnTo>
                      <a:pt x="1634" y="841"/>
                    </a:lnTo>
                    <a:lnTo>
                      <a:pt x="1628" y="632"/>
                    </a:lnTo>
                    <a:lnTo>
                      <a:pt x="1622" y="465"/>
                    </a:lnTo>
                    <a:cubicBezTo>
                      <a:pt x="1616" y="334"/>
                      <a:pt x="1562" y="215"/>
                      <a:pt x="1473" y="137"/>
                    </a:cubicBezTo>
                    <a:cubicBezTo>
                      <a:pt x="1384" y="54"/>
                      <a:pt x="1270" y="0"/>
                      <a:pt x="11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1" name="Google Shape;1108;p50">
                <a:extLst>
                  <a:ext uri="{FF2B5EF4-FFF2-40B4-BE49-F238E27FC236}">
                    <a16:creationId xmlns:a16="http://schemas.microsoft.com/office/drawing/2014/main" id="{AC76F356-A998-9710-F4EF-82E33AF2CB3B}"/>
                  </a:ext>
                </a:extLst>
              </p:cNvPr>
              <p:cNvSpPr/>
              <p:nvPr/>
            </p:nvSpPr>
            <p:spPr>
              <a:xfrm>
                <a:off x="7191932" y="268400"/>
                <a:ext cx="129671" cy="118138"/>
              </a:xfrm>
              <a:custGeom>
                <a:avLst/>
                <a:gdLst/>
                <a:ahLst/>
                <a:cxnLst/>
                <a:rect l="l" t="t" r="r" b="b"/>
                <a:pathLst>
                  <a:path w="1664" h="1516" extrusionOk="0">
                    <a:moveTo>
                      <a:pt x="829" y="1"/>
                    </a:moveTo>
                    <a:cubicBezTo>
                      <a:pt x="829" y="1"/>
                      <a:pt x="1" y="1515"/>
                      <a:pt x="829" y="1515"/>
                    </a:cubicBezTo>
                    <a:cubicBezTo>
                      <a:pt x="1664" y="1515"/>
                      <a:pt x="829" y="1"/>
                      <a:pt x="8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2" name="Google Shape;1109;p50">
                <a:extLst>
                  <a:ext uri="{FF2B5EF4-FFF2-40B4-BE49-F238E27FC236}">
                    <a16:creationId xmlns:a16="http://schemas.microsoft.com/office/drawing/2014/main" id="{E44B30FE-F8F2-4792-AB0D-560C51DA8AB2}"/>
                  </a:ext>
                </a:extLst>
              </p:cNvPr>
              <p:cNvSpPr/>
              <p:nvPr/>
            </p:nvSpPr>
            <p:spPr>
              <a:xfrm>
                <a:off x="7214220" y="297701"/>
                <a:ext cx="85097" cy="76759"/>
              </a:xfrm>
              <a:custGeom>
                <a:avLst/>
                <a:gdLst/>
                <a:ahLst/>
                <a:cxnLst/>
                <a:rect l="l" t="t" r="r" b="b"/>
                <a:pathLst>
                  <a:path w="1092" h="985" extrusionOk="0">
                    <a:moveTo>
                      <a:pt x="543" y="1"/>
                    </a:moveTo>
                    <a:cubicBezTo>
                      <a:pt x="543" y="1"/>
                      <a:pt x="1" y="984"/>
                      <a:pt x="543" y="984"/>
                    </a:cubicBezTo>
                    <a:cubicBezTo>
                      <a:pt x="1092" y="984"/>
                      <a:pt x="543" y="1"/>
                      <a:pt x="5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3" name="Google Shape;1110;p50">
                <a:extLst>
                  <a:ext uri="{FF2B5EF4-FFF2-40B4-BE49-F238E27FC236}">
                    <a16:creationId xmlns:a16="http://schemas.microsoft.com/office/drawing/2014/main" id="{DDBE5CBF-CB20-6081-D6E6-8F96F50BAD91}"/>
                  </a:ext>
                </a:extLst>
              </p:cNvPr>
              <p:cNvSpPr/>
              <p:nvPr/>
            </p:nvSpPr>
            <p:spPr>
              <a:xfrm>
                <a:off x="7217493" y="436647"/>
                <a:ext cx="78161" cy="79954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1026" extrusionOk="0">
                    <a:moveTo>
                      <a:pt x="507" y="0"/>
                    </a:moveTo>
                    <a:cubicBezTo>
                      <a:pt x="245" y="0"/>
                      <a:pt x="36" y="203"/>
                      <a:pt x="18" y="465"/>
                    </a:cubicBezTo>
                    <a:lnTo>
                      <a:pt x="0" y="877"/>
                    </a:lnTo>
                    <a:cubicBezTo>
                      <a:pt x="138" y="972"/>
                      <a:pt x="305" y="1026"/>
                      <a:pt x="483" y="1026"/>
                    </a:cubicBezTo>
                    <a:cubicBezTo>
                      <a:pt x="686" y="1026"/>
                      <a:pt x="865" y="960"/>
                      <a:pt x="1002" y="847"/>
                    </a:cubicBezTo>
                    <a:lnTo>
                      <a:pt x="990" y="465"/>
                    </a:lnTo>
                    <a:cubicBezTo>
                      <a:pt x="984" y="340"/>
                      <a:pt x="931" y="221"/>
                      <a:pt x="841" y="137"/>
                    </a:cubicBezTo>
                    <a:cubicBezTo>
                      <a:pt x="752" y="54"/>
                      <a:pt x="638" y="0"/>
                      <a:pt x="507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4" name="Google Shape;1111;p50">
                <a:extLst>
                  <a:ext uri="{FF2B5EF4-FFF2-40B4-BE49-F238E27FC236}">
                    <a16:creationId xmlns:a16="http://schemas.microsoft.com/office/drawing/2014/main" id="{A138D451-9AF2-166F-16A0-6FBECF7FAC18}"/>
                  </a:ext>
                </a:extLst>
              </p:cNvPr>
              <p:cNvSpPr/>
              <p:nvPr/>
            </p:nvSpPr>
            <p:spPr>
              <a:xfrm>
                <a:off x="7182815" y="370175"/>
                <a:ext cx="144244" cy="132165"/>
              </a:xfrm>
              <a:custGeom>
                <a:avLst/>
                <a:gdLst/>
                <a:ahLst/>
                <a:cxnLst/>
                <a:rect l="l" t="t" r="r" b="b"/>
                <a:pathLst>
                  <a:path w="1851" h="1696" extrusionOk="0">
                    <a:moveTo>
                      <a:pt x="923" y="1"/>
                    </a:moveTo>
                    <a:cubicBezTo>
                      <a:pt x="413" y="1"/>
                      <a:pt x="1" y="460"/>
                      <a:pt x="94" y="990"/>
                    </a:cubicBezTo>
                    <a:cubicBezTo>
                      <a:pt x="153" y="1342"/>
                      <a:pt x="434" y="1622"/>
                      <a:pt x="785" y="1682"/>
                    </a:cubicBezTo>
                    <a:cubicBezTo>
                      <a:pt x="836" y="1691"/>
                      <a:pt x="886" y="1695"/>
                      <a:pt x="935" y="1695"/>
                    </a:cubicBezTo>
                    <a:cubicBezTo>
                      <a:pt x="1441" y="1695"/>
                      <a:pt x="1850" y="1237"/>
                      <a:pt x="1763" y="710"/>
                    </a:cubicBezTo>
                    <a:cubicBezTo>
                      <a:pt x="1709" y="358"/>
                      <a:pt x="1429" y="72"/>
                      <a:pt x="1066" y="13"/>
                    </a:cubicBezTo>
                    <a:cubicBezTo>
                      <a:pt x="1018" y="5"/>
                      <a:pt x="970" y="1"/>
                      <a:pt x="9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" name="Google Shape;1112;p50">
                <a:extLst>
                  <a:ext uri="{FF2B5EF4-FFF2-40B4-BE49-F238E27FC236}">
                    <a16:creationId xmlns:a16="http://schemas.microsoft.com/office/drawing/2014/main" id="{16382D25-AD6A-7DAE-2946-B9D93F8EC0F9}"/>
                  </a:ext>
                </a:extLst>
              </p:cNvPr>
              <p:cNvSpPr/>
              <p:nvPr/>
            </p:nvSpPr>
            <p:spPr>
              <a:xfrm>
                <a:off x="7217025" y="398541"/>
                <a:ext cx="75823" cy="75823"/>
              </a:xfrm>
              <a:custGeom>
                <a:avLst/>
                <a:gdLst/>
                <a:ahLst/>
                <a:cxnLst/>
                <a:rect l="l" t="t" r="r" b="b"/>
                <a:pathLst>
                  <a:path w="973" h="973" extrusionOk="0">
                    <a:moveTo>
                      <a:pt x="489" y="0"/>
                    </a:moveTo>
                    <a:cubicBezTo>
                      <a:pt x="221" y="0"/>
                      <a:pt x="1" y="215"/>
                      <a:pt x="1" y="483"/>
                    </a:cubicBezTo>
                    <a:cubicBezTo>
                      <a:pt x="1" y="751"/>
                      <a:pt x="221" y="972"/>
                      <a:pt x="489" y="972"/>
                    </a:cubicBezTo>
                    <a:cubicBezTo>
                      <a:pt x="758" y="972"/>
                      <a:pt x="972" y="751"/>
                      <a:pt x="972" y="483"/>
                    </a:cubicBezTo>
                    <a:cubicBezTo>
                      <a:pt x="972" y="215"/>
                      <a:pt x="758" y="0"/>
                      <a:pt x="4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6" name="Google Shape;1113;p50">
                <a:extLst>
                  <a:ext uri="{FF2B5EF4-FFF2-40B4-BE49-F238E27FC236}">
                    <a16:creationId xmlns:a16="http://schemas.microsoft.com/office/drawing/2014/main" id="{F3593428-5D1B-A5DF-7E28-554F144A4D11}"/>
                  </a:ext>
                </a:extLst>
              </p:cNvPr>
              <p:cNvSpPr/>
              <p:nvPr/>
            </p:nvSpPr>
            <p:spPr>
              <a:xfrm>
                <a:off x="7919934" y="538344"/>
                <a:ext cx="66550" cy="665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854" extrusionOk="0">
                    <a:moveTo>
                      <a:pt x="424" y="102"/>
                    </a:moveTo>
                    <a:cubicBezTo>
                      <a:pt x="603" y="102"/>
                      <a:pt x="752" y="251"/>
                      <a:pt x="752" y="430"/>
                    </a:cubicBezTo>
                    <a:cubicBezTo>
                      <a:pt x="752" y="603"/>
                      <a:pt x="603" y="752"/>
                      <a:pt x="424" y="752"/>
                    </a:cubicBezTo>
                    <a:cubicBezTo>
                      <a:pt x="245" y="752"/>
                      <a:pt x="96" y="603"/>
                      <a:pt x="96" y="430"/>
                    </a:cubicBezTo>
                    <a:cubicBezTo>
                      <a:pt x="96" y="251"/>
                      <a:pt x="245" y="102"/>
                      <a:pt x="424" y="102"/>
                    </a:cubicBezTo>
                    <a:close/>
                    <a:moveTo>
                      <a:pt x="424" y="1"/>
                    </a:moveTo>
                    <a:cubicBezTo>
                      <a:pt x="186" y="1"/>
                      <a:pt x="1" y="198"/>
                      <a:pt x="1" y="430"/>
                    </a:cubicBezTo>
                    <a:cubicBezTo>
                      <a:pt x="1" y="669"/>
                      <a:pt x="198" y="853"/>
                      <a:pt x="424" y="853"/>
                    </a:cubicBezTo>
                    <a:cubicBezTo>
                      <a:pt x="657" y="853"/>
                      <a:pt x="853" y="669"/>
                      <a:pt x="847" y="430"/>
                    </a:cubicBezTo>
                    <a:cubicBezTo>
                      <a:pt x="847" y="186"/>
                      <a:pt x="657" y="1"/>
                      <a:pt x="4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" name="Google Shape;1114;p50">
                <a:extLst>
                  <a:ext uri="{FF2B5EF4-FFF2-40B4-BE49-F238E27FC236}">
                    <a16:creationId xmlns:a16="http://schemas.microsoft.com/office/drawing/2014/main" id="{9E1BB673-8D79-629F-8145-F55D05C2B158}"/>
                  </a:ext>
                </a:extLst>
              </p:cNvPr>
              <p:cNvSpPr/>
              <p:nvPr/>
            </p:nvSpPr>
            <p:spPr>
              <a:xfrm>
                <a:off x="7758780" y="593517"/>
                <a:ext cx="183597" cy="563805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5" extrusionOk="0">
                    <a:moveTo>
                      <a:pt x="2303" y="1"/>
                    </a:moveTo>
                    <a:cubicBezTo>
                      <a:pt x="2286" y="1"/>
                      <a:pt x="2264" y="12"/>
                      <a:pt x="2254" y="32"/>
                    </a:cubicBezTo>
                    <a:lnTo>
                      <a:pt x="6" y="7175"/>
                    </a:lnTo>
                    <a:cubicBezTo>
                      <a:pt x="0" y="7192"/>
                      <a:pt x="12" y="7222"/>
                      <a:pt x="36" y="7234"/>
                    </a:cubicBezTo>
                    <a:lnTo>
                      <a:pt x="48" y="7234"/>
                    </a:lnTo>
                    <a:cubicBezTo>
                      <a:pt x="72" y="7234"/>
                      <a:pt x="90" y="7216"/>
                      <a:pt x="96" y="7204"/>
                    </a:cubicBezTo>
                    <a:lnTo>
                      <a:pt x="2343" y="62"/>
                    </a:lnTo>
                    <a:cubicBezTo>
                      <a:pt x="2355" y="38"/>
                      <a:pt x="2337" y="8"/>
                      <a:pt x="2313" y="2"/>
                    </a:cubicBezTo>
                    <a:cubicBezTo>
                      <a:pt x="2310" y="1"/>
                      <a:pt x="2307" y="1"/>
                      <a:pt x="2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8" name="Google Shape;1115;p50">
                <a:extLst>
                  <a:ext uri="{FF2B5EF4-FFF2-40B4-BE49-F238E27FC236}">
                    <a16:creationId xmlns:a16="http://schemas.microsoft.com/office/drawing/2014/main" id="{820A713C-9759-9E02-F542-F774E4859C75}"/>
                  </a:ext>
                </a:extLst>
              </p:cNvPr>
              <p:cNvSpPr/>
              <p:nvPr/>
            </p:nvSpPr>
            <p:spPr>
              <a:xfrm>
                <a:off x="7961782" y="595388"/>
                <a:ext cx="183597" cy="56333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29" extrusionOk="0">
                    <a:moveTo>
                      <a:pt x="49" y="1"/>
                    </a:moveTo>
                    <a:cubicBezTo>
                      <a:pt x="45" y="1"/>
                      <a:pt x="40" y="1"/>
                      <a:pt x="36" y="2"/>
                    </a:cubicBezTo>
                    <a:cubicBezTo>
                      <a:pt x="18" y="8"/>
                      <a:pt x="0" y="38"/>
                      <a:pt x="6" y="62"/>
                    </a:cubicBezTo>
                    <a:lnTo>
                      <a:pt x="2260" y="7198"/>
                    </a:lnTo>
                    <a:cubicBezTo>
                      <a:pt x="2266" y="7216"/>
                      <a:pt x="2278" y="7228"/>
                      <a:pt x="2302" y="7228"/>
                    </a:cubicBezTo>
                    <a:lnTo>
                      <a:pt x="2320" y="7228"/>
                    </a:lnTo>
                    <a:cubicBezTo>
                      <a:pt x="2344" y="7222"/>
                      <a:pt x="2355" y="7192"/>
                      <a:pt x="2349" y="7168"/>
                    </a:cubicBezTo>
                    <a:lnTo>
                      <a:pt x="96" y="32"/>
                    </a:lnTo>
                    <a:cubicBezTo>
                      <a:pt x="91" y="12"/>
                      <a:pt x="70" y="1"/>
                      <a:pt x="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9" name="Google Shape;1116;p50">
                <a:extLst>
                  <a:ext uri="{FF2B5EF4-FFF2-40B4-BE49-F238E27FC236}">
                    <a16:creationId xmlns:a16="http://schemas.microsoft.com/office/drawing/2014/main" id="{1875513C-EB2E-3A67-642C-6C6B07B91B3A}"/>
                  </a:ext>
                </a:extLst>
              </p:cNvPr>
              <p:cNvSpPr/>
              <p:nvPr/>
            </p:nvSpPr>
            <p:spPr>
              <a:xfrm>
                <a:off x="7949703" y="597803"/>
                <a:ext cx="7013" cy="559519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80" extrusionOk="0">
                    <a:moveTo>
                      <a:pt x="42" y="1"/>
                    </a:moveTo>
                    <a:cubicBezTo>
                      <a:pt x="24" y="1"/>
                      <a:pt x="0" y="25"/>
                      <a:pt x="0" y="43"/>
                    </a:cubicBezTo>
                    <a:lnTo>
                      <a:pt x="0" y="7131"/>
                    </a:lnTo>
                    <a:cubicBezTo>
                      <a:pt x="0" y="7155"/>
                      <a:pt x="18" y="7179"/>
                      <a:pt x="42" y="7179"/>
                    </a:cubicBezTo>
                    <a:cubicBezTo>
                      <a:pt x="66" y="7179"/>
                      <a:pt x="90" y="7155"/>
                      <a:pt x="90" y="7131"/>
                    </a:cubicBezTo>
                    <a:lnTo>
                      <a:pt x="90" y="43"/>
                    </a:lnTo>
                    <a:cubicBezTo>
                      <a:pt x="90" y="19"/>
                      <a:pt x="66" y="1"/>
                      <a:pt x="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0" name="Google Shape;1117;p50">
                <a:extLst>
                  <a:ext uri="{FF2B5EF4-FFF2-40B4-BE49-F238E27FC236}">
                    <a16:creationId xmlns:a16="http://schemas.microsoft.com/office/drawing/2014/main" id="{FDEE9564-7A4F-31EE-6082-419DE1E48BA6}"/>
                  </a:ext>
                </a:extLst>
              </p:cNvPr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1" y="0"/>
                    </a:move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" name="Google Shape;1118;p50">
                <a:extLst>
                  <a:ext uri="{FF2B5EF4-FFF2-40B4-BE49-F238E27FC236}">
                    <a16:creationId xmlns:a16="http://schemas.microsoft.com/office/drawing/2014/main" id="{C425DAD6-A010-D608-0676-795CBD0CA7E3}"/>
                  </a:ext>
                </a:extLst>
              </p:cNvPr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5295" y="0"/>
                    </a:moveTo>
                    <a:cubicBezTo>
                      <a:pt x="4484" y="823"/>
                      <a:pt x="3626" y="1097"/>
                      <a:pt x="2841" y="1097"/>
                    </a:cubicBezTo>
                    <a:cubicBezTo>
                      <a:pt x="1273" y="1097"/>
                      <a:pt x="1" y="0"/>
                      <a:pt x="1" y="0"/>
                    </a:cubicBezTo>
                    <a:lnTo>
                      <a:pt x="1" y="0"/>
                    </a:ln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" name="Google Shape;1119;p50">
                <a:extLst>
                  <a:ext uri="{FF2B5EF4-FFF2-40B4-BE49-F238E27FC236}">
                    <a16:creationId xmlns:a16="http://schemas.microsoft.com/office/drawing/2014/main" id="{AE96C4F7-2C43-DB12-C010-35D2AF6DD659}"/>
                  </a:ext>
                </a:extLst>
              </p:cNvPr>
              <p:cNvSpPr/>
              <p:nvPr/>
            </p:nvSpPr>
            <p:spPr>
              <a:xfrm>
                <a:off x="6534533" y="678225"/>
                <a:ext cx="66083" cy="66472"/>
              </a:xfrm>
              <a:custGeom>
                <a:avLst/>
                <a:gdLst/>
                <a:ahLst/>
                <a:cxnLst/>
                <a:rect l="l" t="t" r="r" b="b"/>
                <a:pathLst>
                  <a:path w="848" h="853" extrusionOk="0">
                    <a:moveTo>
                      <a:pt x="424" y="96"/>
                    </a:moveTo>
                    <a:cubicBezTo>
                      <a:pt x="603" y="96"/>
                      <a:pt x="752" y="245"/>
                      <a:pt x="752" y="424"/>
                    </a:cubicBezTo>
                    <a:cubicBezTo>
                      <a:pt x="752" y="597"/>
                      <a:pt x="603" y="746"/>
                      <a:pt x="424" y="746"/>
                    </a:cubicBezTo>
                    <a:cubicBezTo>
                      <a:pt x="245" y="746"/>
                      <a:pt x="96" y="597"/>
                      <a:pt x="96" y="424"/>
                    </a:cubicBezTo>
                    <a:cubicBezTo>
                      <a:pt x="96" y="245"/>
                      <a:pt x="245" y="96"/>
                      <a:pt x="424" y="96"/>
                    </a:cubicBezTo>
                    <a:close/>
                    <a:moveTo>
                      <a:pt x="424" y="0"/>
                    </a:moveTo>
                    <a:cubicBezTo>
                      <a:pt x="185" y="0"/>
                      <a:pt x="0" y="197"/>
                      <a:pt x="0" y="430"/>
                    </a:cubicBezTo>
                    <a:cubicBezTo>
                      <a:pt x="0" y="668"/>
                      <a:pt x="191" y="853"/>
                      <a:pt x="424" y="853"/>
                    </a:cubicBezTo>
                    <a:cubicBezTo>
                      <a:pt x="656" y="853"/>
                      <a:pt x="847" y="662"/>
                      <a:pt x="847" y="430"/>
                    </a:cubicBezTo>
                    <a:cubicBezTo>
                      <a:pt x="847" y="191"/>
                      <a:pt x="656" y="0"/>
                      <a:pt x="4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" name="Google Shape;1120;p50">
                <a:extLst>
                  <a:ext uri="{FF2B5EF4-FFF2-40B4-BE49-F238E27FC236}">
                    <a16:creationId xmlns:a16="http://schemas.microsoft.com/office/drawing/2014/main" id="{6B0DBFC5-53B5-2265-0BDB-1FA6D69D8C11}"/>
                  </a:ext>
                </a:extLst>
              </p:cNvPr>
              <p:cNvSpPr/>
              <p:nvPr/>
            </p:nvSpPr>
            <p:spPr>
              <a:xfrm>
                <a:off x="6372833" y="732931"/>
                <a:ext cx="183597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4" extrusionOk="0">
                    <a:moveTo>
                      <a:pt x="2307" y="0"/>
                    </a:moveTo>
                    <a:cubicBezTo>
                      <a:pt x="2287" y="0"/>
                      <a:pt x="2265" y="12"/>
                      <a:pt x="2260" y="32"/>
                    </a:cubicBezTo>
                    <a:lnTo>
                      <a:pt x="7" y="7174"/>
                    </a:lnTo>
                    <a:cubicBezTo>
                      <a:pt x="1" y="7192"/>
                      <a:pt x="13" y="7222"/>
                      <a:pt x="36" y="7234"/>
                    </a:cubicBezTo>
                    <a:lnTo>
                      <a:pt x="54" y="7234"/>
                    </a:lnTo>
                    <a:cubicBezTo>
                      <a:pt x="78" y="7234"/>
                      <a:pt x="90" y="7222"/>
                      <a:pt x="96" y="7204"/>
                    </a:cubicBezTo>
                    <a:lnTo>
                      <a:pt x="2350" y="61"/>
                    </a:lnTo>
                    <a:cubicBezTo>
                      <a:pt x="2356" y="38"/>
                      <a:pt x="2344" y="8"/>
                      <a:pt x="2320" y="2"/>
                    </a:cubicBezTo>
                    <a:cubicBezTo>
                      <a:pt x="2316" y="1"/>
                      <a:pt x="2312" y="0"/>
                      <a:pt x="23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4" name="Google Shape;1121;p50">
                <a:extLst>
                  <a:ext uri="{FF2B5EF4-FFF2-40B4-BE49-F238E27FC236}">
                    <a16:creationId xmlns:a16="http://schemas.microsoft.com/office/drawing/2014/main" id="{EAB376FB-C957-58BF-8289-9A672EB1CEB6}"/>
                  </a:ext>
                </a:extLst>
              </p:cNvPr>
              <p:cNvSpPr/>
              <p:nvPr/>
            </p:nvSpPr>
            <p:spPr>
              <a:xfrm>
                <a:off x="6576380" y="735269"/>
                <a:ext cx="183519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5" h="7234" extrusionOk="0">
                    <a:moveTo>
                      <a:pt x="48" y="0"/>
                    </a:moveTo>
                    <a:cubicBezTo>
                      <a:pt x="44" y="0"/>
                      <a:pt x="40" y="1"/>
                      <a:pt x="36" y="2"/>
                    </a:cubicBezTo>
                    <a:cubicBezTo>
                      <a:pt x="12" y="8"/>
                      <a:pt x="0" y="37"/>
                      <a:pt x="6" y="61"/>
                    </a:cubicBezTo>
                    <a:lnTo>
                      <a:pt x="2254" y="7204"/>
                    </a:lnTo>
                    <a:cubicBezTo>
                      <a:pt x="2266" y="7216"/>
                      <a:pt x="2277" y="7234"/>
                      <a:pt x="2301" y="7234"/>
                    </a:cubicBezTo>
                    <a:lnTo>
                      <a:pt x="2313" y="7234"/>
                    </a:lnTo>
                    <a:cubicBezTo>
                      <a:pt x="2337" y="7222"/>
                      <a:pt x="2355" y="7192"/>
                      <a:pt x="2343" y="7174"/>
                    </a:cubicBezTo>
                    <a:lnTo>
                      <a:pt x="95" y="31"/>
                    </a:lnTo>
                    <a:cubicBezTo>
                      <a:pt x="90" y="12"/>
                      <a:pt x="69" y="0"/>
                      <a:pt x="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5" name="Google Shape;1122;p50">
                <a:extLst>
                  <a:ext uri="{FF2B5EF4-FFF2-40B4-BE49-F238E27FC236}">
                    <a16:creationId xmlns:a16="http://schemas.microsoft.com/office/drawing/2014/main" id="{29FD2701-0259-F8D5-2E0A-5CD690974698}"/>
                  </a:ext>
                </a:extLst>
              </p:cNvPr>
              <p:cNvSpPr/>
              <p:nvPr/>
            </p:nvSpPr>
            <p:spPr>
              <a:xfrm>
                <a:off x="6563834" y="737217"/>
                <a:ext cx="7013" cy="559442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79" extrusionOk="0">
                    <a:moveTo>
                      <a:pt x="48" y="1"/>
                    </a:moveTo>
                    <a:cubicBezTo>
                      <a:pt x="24" y="1"/>
                      <a:pt x="0" y="24"/>
                      <a:pt x="0" y="42"/>
                    </a:cubicBezTo>
                    <a:lnTo>
                      <a:pt x="0" y="7131"/>
                    </a:lnTo>
                    <a:cubicBezTo>
                      <a:pt x="0" y="7155"/>
                      <a:pt x="24" y="7179"/>
                      <a:pt x="48" y="7179"/>
                    </a:cubicBezTo>
                    <a:cubicBezTo>
                      <a:pt x="72" y="7179"/>
                      <a:pt x="89" y="7161"/>
                      <a:pt x="89" y="7131"/>
                    </a:cubicBezTo>
                    <a:lnTo>
                      <a:pt x="89" y="42"/>
                    </a:lnTo>
                    <a:cubicBezTo>
                      <a:pt x="89" y="18"/>
                      <a:pt x="66" y="1"/>
                      <a:pt x="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6" name="Google Shape;1123;p50">
                <a:extLst>
                  <a:ext uri="{FF2B5EF4-FFF2-40B4-BE49-F238E27FC236}">
                    <a16:creationId xmlns:a16="http://schemas.microsoft.com/office/drawing/2014/main" id="{13BC82E4-9F34-D4FC-80EE-82808153B4AA}"/>
                  </a:ext>
                </a:extLst>
              </p:cNvPr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0" y="1"/>
                    </a:move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7" name="Google Shape;1124;p50">
                <a:extLst>
                  <a:ext uri="{FF2B5EF4-FFF2-40B4-BE49-F238E27FC236}">
                    <a16:creationId xmlns:a16="http://schemas.microsoft.com/office/drawing/2014/main" id="{66BDC686-FF2F-B334-97C3-9F2905D4453B}"/>
                  </a:ext>
                </a:extLst>
              </p:cNvPr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5300" y="1"/>
                    </a:moveTo>
                    <a:cubicBezTo>
                      <a:pt x="4488" y="823"/>
                      <a:pt x="3628" y="1098"/>
                      <a:pt x="2843" y="1098"/>
                    </a:cubicBezTo>
                    <a:cubicBezTo>
                      <a:pt x="1272" y="1098"/>
                      <a:pt x="1" y="1"/>
                      <a:pt x="0" y="1"/>
                    </a:cubicBezTo>
                    <a:lnTo>
                      <a:pt x="0" y="1"/>
                    </a:ln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8" name="Google Shape;1125;p50">
                <a:extLst>
                  <a:ext uri="{FF2B5EF4-FFF2-40B4-BE49-F238E27FC236}">
                    <a16:creationId xmlns:a16="http://schemas.microsoft.com/office/drawing/2014/main" id="{9F9E0F97-FBBD-735D-DD5C-FEB976E7951A}"/>
                  </a:ext>
                </a:extLst>
              </p:cNvPr>
              <p:cNvSpPr/>
              <p:nvPr/>
            </p:nvSpPr>
            <p:spPr>
              <a:xfrm>
                <a:off x="7181256" y="1267364"/>
                <a:ext cx="144088" cy="24703"/>
              </a:xfrm>
              <a:custGeom>
                <a:avLst/>
                <a:gdLst/>
                <a:ahLst/>
                <a:cxnLst/>
                <a:rect l="l" t="t" r="r" b="b"/>
                <a:pathLst>
                  <a:path w="1849" h="317" extrusionOk="0">
                    <a:moveTo>
                      <a:pt x="18" y="0"/>
                    </a:moveTo>
                    <a:lnTo>
                      <a:pt x="0" y="316"/>
                    </a:lnTo>
                    <a:lnTo>
                      <a:pt x="1849" y="316"/>
                    </a:lnTo>
                    <a:lnTo>
                      <a:pt x="184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9" name="Google Shape;1126;p50">
                <a:extLst>
                  <a:ext uri="{FF2B5EF4-FFF2-40B4-BE49-F238E27FC236}">
                    <a16:creationId xmlns:a16="http://schemas.microsoft.com/office/drawing/2014/main" id="{B7CB4EE6-E475-6C26-893D-766A5CF79541}"/>
                  </a:ext>
                </a:extLst>
              </p:cNvPr>
              <p:cNvSpPr/>
              <p:nvPr/>
            </p:nvSpPr>
            <p:spPr>
              <a:xfrm>
                <a:off x="7183127" y="1245933"/>
                <a:ext cx="141283" cy="8962"/>
              </a:xfrm>
              <a:custGeom>
                <a:avLst/>
                <a:gdLst/>
                <a:ahLst/>
                <a:cxnLst/>
                <a:rect l="l" t="t" r="r" b="b"/>
                <a:pathLst>
                  <a:path w="1813" h="115" extrusionOk="0">
                    <a:moveTo>
                      <a:pt x="6" y="1"/>
                    </a:moveTo>
                    <a:lnTo>
                      <a:pt x="0" y="114"/>
                    </a:lnTo>
                    <a:lnTo>
                      <a:pt x="1813" y="114"/>
                    </a:lnTo>
                    <a:lnTo>
                      <a:pt x="18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" name="Google Shape;1127;p50">
                <a:extLst>
                  <a:ext uri="{FF2B5EF4-FFF2-40B4-BE49-F238E27FC236}">
                    <a16:creationId xmlns:a16="http://schemas.microsoft.com/office/drawing/2014/main" id="{9E07A095-0703-95AA-8861-FAD705168BDC}"/>
                  </a:ext>
                </a:extLst>
              </p:cNvPr>
              <p:cNvSpPr/>
              <p:nvPr/>
            </p:nvSpPr>
            <p:spPr>
              <a:xfrm>
                <a:off x="7180789" y="1304536"/>
                <a:ext cx="145491" cy="8416"/>
              </a:xfrm>
              <a:custGeom>
                <a:avLst/>
                <a:gdLst/>
                <a:ahLst/>
                <a:cxnLst/>
                <a:rect l="l" t="t" r="r" b="b"/>
                <a:pathLst>
                  <a:path w="1867" h="108" extrusionOk="0">
                    <a:moveTo>
                      <a:pt x="0" y="0"/>
                    </a:moveTo>
                    <a:lnTo>
                      <a:pt x="0" y="107"/>
                    </a:lnTo>
                    <a:lnTo>
                      <a:pt x="1867" y="107"/>
                    </a:lnTo>
                    <a:lnTo>
                      <a:pt x="186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" name="Google Shape;1128;p50">
                <a:extLst>
                  <a:ext uri="{FF2B5EF4-FFF2-40B4-BE49-F238E27FC236}">
                    <a16:creationId xmlns:a16="http://schemas.microsoft.com/office/drawing/2014/main" id="{DF2D5511-97C9-7C19-4685-43E025F5E72E}"/>
                  </a:ext>
                </a:extLst>
              </p:cNvPr>
              <p:cNvSpPr/>
              <p:nvPr/>
            </p:nvSpPr>
            <p:spPr>
              <a:xfrm>
                <a:off x="6751952" y="1534035"/>
                <a:ext cx="1009161" cy="127334"/>
              </a:xfrm>
              <a:custGeom>
                <a:avLst/>
                <a:gdLst/>
                <a:ahLst/>
                <a:cxnLst/>
                <a:rect l="l" t="t" r="r" b="b"/>
                <a:pathLst>
                  <a:path w="12950" h="1634" extrusionOk="0">
                    <a:moveTo>
                      <a:pt x="1634" y="0"/>
                    </a:moveTo>
                    <a:cubicBezTo>
                      <a:pt x="1181" y="0"/>
                      <a:pt x="776" y="179"/>
                      <a:pt x="478" y="477"/>
                    </a:cubicBezTo>
                    <a:cubicBezTo>
                      <a:pt x="239" y="716"/>
                      <a:pt x="78" y="1020"/>
                      <a:pt x="24" y="1371"/>
                    </a:cubicBezTo>
                    <a:cubicBezTo>
                      <a:pt x="13" y="1461"/>
                      <a:pt x="1" y="1538"/>
                      <a:pt x="1" y="1634"/>
                    </a:cubicBezTo>
                    <a:lnTo>
                      <a:pt x="12950" y="1634"/>
                    </a:lnTo>
                    <a:cubicBezTo>
                      <a:pt x="12950" y="1544"/>
                      <a:pt x="12938" y="1455"/>
                      <a:pt x="12932" y="1371"/>
                    </a:cubicBezTo>
                    <a:cubicBezTo>
                      <a:pt x="12813" y="596"/>
                      <a:pt x="12133" y="0"/>
                      <a:pt x="113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" name="Google Shape;1129;p50">
                <a:extLst>
                  <a:ext uri="{FF2B5EF4-FFF2-40B4-BE49-F238E27FC236}">
                    <a16:creationId xmlns:a16="http://schemas.microsoft.com/office/drawing/2014/main" id="{469BC9E8-EDA3-354A-FA03-0262464E50EF}"/>
                  </a:ext>
                </a:extLst>
              </p:cNvPr>
              <p:cNvSpPr/>
              <p:nvPr/>
            </p:nvSpPr>
            <p:spPr>
              <a:xfrm>
                <a:off x="6700364" y="1660356"/>
                <a:ext cx="1110467" cy="58212"/>
              </a:xfrm>
              <a:custGeom>
                <a:avLst/>
                <a:gdLst/>
                <a:ahLst/>
                <a:cxnLst/>
                <a:rect l="l" t="t" r="r" b="b"/>
                <a:pathLst>
                  <a:path w="14250" h="747" extrusionOk="0">
                    <a:moveTo>
                      <a:pt x="376" y="1"/>
                    </a:moveTo>
                    <a:cubicBezTo>
                      <a:pt x="168" y="1"/>
                      <a:pt x="1" y="168"/>
                      <a:pt x="1" y="376"/>
                    </a:cubicBezTo>
                    <a:cubicBezTo>
                      <a:pt x="1" y="585"/>
                      <a:pt x="168" y="746"/>
                      <a:pt x="376" y="746"/>
                    </a:cubicBezTo>
                    <a:lnTo>
                      <a:pt x="13880" y="746"/>
                    </a:lnTo>
                    <a:cubicBezTo>
                      <a:pt x="14089" y="746"/>
                      <a:pt x="14250" y="585"/>
                      <a:pt x="14250" y="376"/>
                    </a:cubicBezTo>
                    <a:cubicBezTo>
                      <a:pt x="14250" y="168"/>
                      <a:pt x="14089" y="1"/>
                      <a:pt x="138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" name="Google Shape;1130;p50">
                <a:extLst>
                  <a:ext uri="{FF2B5EF4-FFF2-40B4-BE49-F238E27FC236}">
                    <a16:creationId xmlns:a16="http://schemas.microsoft.com/office/drawing/2014/main" id="{869D1401-6B5C-BDB0-87CB-F7382B558FC7}"/>
                  </a:ext>
                </a:extLst>
              </p:cNvPr>
              <p:cNvSpPr/>
              <p:nvPr/>
            </p:nvSpPr>
            <p:spPr>
              <a:xfrm>
                <a:off x="6752887" y="1640874"/>
                <a:ext cx="1008694" cy="20495"/>
              </a:xfrm>
              <a:custGeom>
                <a:avLst/>
                <a:gdLst/>
                <a:ahLst/>
                <a:cxnLst/>
                <a:rect l="l" t="t" r="r" b="b"/>
                <a:pathLst>
                  <a:path w="12944" h="263" extrusionOk="0">
                    <a:moveTo>
                      <a:pt x="12" y="0"/>
                    </a:moveTo>
                    <a:lnTo>
                      <a:pt x="1" y="263"/>
                    </a:lnTo>
                    <a:lnTo>
                      <a:pt x="12944" y="263"/>
                    </a:lnTo>
                    <a:cubicBezTo>
                      <a:pt x="12944" y="167"/>
                      <a:pt x="12932" y="84"/>
                      <a:pt x="12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79982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36"/>
          <p:cNvSpPr txBox="1">
            <a:spLocks noGrp="1"/>
          </p:cNvSpPr>
          <p:nvPr>
            <p:ph type="title"/>
          </p:nvPr>
        </p:nvSpPr>
        <p:spPr>
          <a:xfrm>
            <a:off x="953611" y="1056141"/>
            <a:ext cx="10239044" cy="1139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-ID" sz="4800" dirty="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QS. Al-Baqarah : 31-32</a:t>
            </a:r>
          </a:p>
        </p:txBody>
      </p:sp>
      <p:cxnSp>
        <p:nvCxnSpPr>
          <p:cNvPr id="475" name="Google Shape;475;p36"/>
          <p:cNvCxnSpPr/>
          <p:nvPr/>
        </p:nvCxnSpPr>
        <p:spPr>
          <a:xfrm>
            <a:off x="1101851" y="2195341"/>
            <a:ext cx="6439200" cy="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9ED0D439-FBFE-819E-F1C9-FBA621A9C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711" y="2645863"/>
            <a:ext cx="10726579" cy="32559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44"/>
          <p:cNvSpPr txBox="1">
            <a:spLocks noGrp="1"/>
          </p:cNvSpPr>
          <p:nvPr>
            <p:ph type="subTitle" idx="1"/>
          </p:nvPr>
        </p:nvSpPr>
        <p:spPr>
          <a:xfrm>
            <a:off x="2133767" y="1998433"/>
            <a:ext cx="3233200" cy="64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dirty="0" err="1"/>
              <a:t>Ontologi</a:t>
            </a:r>
            <a:endParaRPr dirty="0"/>
          </a:p>
        </p:txBody>
      </p:sp>
      <p:sp>
        <p:nvSpPr>
          <p:cNvPr id="837" name="Google Shape;837;p44"/>
          <p:cNvSpPr txBox="1">
            <a:spLocks noGrp="1"/>
          </p:cNvSpPr>
          <p:nvPr>
            <p:ph type="subTitle" idx="6"/>
          </p:nvPr>
        </p:nvSpPr>
        <p:spPr>
          <a:xfrm>
            <a:off x="4622135" y="3900433"/>
            <a:ext cx="3233200" cy="64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" dirty="0"/>
              <a:t>Epistemologi</a:t>
            </a:r>
            <a:endParaRPr dirty="0"/>
          </a:p>
        </p:txBody>
      </p:sp>
      <p:sp>
        <p:nvSpPr>
          <p:cNvPr id="838" name="Google Shape;838;p44"/>
          <p:cNvSpPr txBox="1">
            <a:spLocks noGrp="1"/>
          </p:cNvSpPr>
          <p:nvPr>
            <p:ph type="subTitle" idx="4"/>
          </p:nvPr>
        </p:nvSpPr>
        <p:spPr>
          <a:xfrm>
            <a:off x="4622135" y="4343633"/>
            <a:ext cx="3233200" cy="1015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" dirty="0"/>
              <a:t>Bertanya tentang bagaimana cara memperoleh pengetahuan</a:t>
            </a:r>
            <a:endParaRPr dirty="0"/>
          </a:p>
        </p:txBody>
      </p:sp>
      <p:sp>
        <p:nvSpPr>
          <p:cNvPr id="839" name="Google Shape;839;p44"/>
          <p:cNvSpPr txBox="1">
            <a:spLocks noGrp="1"/>
          </p:cNvSpPr>
          <p:nvPr>
            <p:ph type="subTitle" idx="7"/>
          </p:nvPr>
        </p:nvSpPr>
        <p:spPr>
          <a:xfrm>
            <a:off x="8253353" y="1998433"/>
            <a:ext cx="3233200" cy="64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" dirty="0"/>
              <a:t>Aksiologi</a:t>
            </a:r>
            <a:endParaRPr dirty="0"/>
          </a:p>
        </p:txBody>
      </p:sp>
      <p:sp>
        <p:nvSpPr>
          <p:cNvPr id="840" name="Google Shape;840;p4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dirty="0"/>
              <a:t>3 (Tiga) Proses Berpikir Manusia</a:t>
            </a:r>
            <a:endParaRPr dirty="0"/>
          </a:p>
        </p:txBody>
      </p:sp>
      <p:sp>
        <p:nvSpPr>
          <p:cNvPr id="841" name="Google Shape;841;p44"/>
          <p:cNvSpPr txBox="1">
            <a:spLocks noGrp="1"/>
          </p:cNvSpPr>
          <p:nvPr>
            <p:ph type="subTitle" idx="2"/>
          </p:nvPr>
        </p:nvSpPr>
        <p:spPr>
          <a:xfrm>
            <a:off x="2133767" y="2441633"/>
            <a:ext cx="3233200" cy="1015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" dirty="0"/>
              <a:t>Bertanya tentang apa yang ingin diketahuinya</a:t>
            </a:r>
            <a:endParaRPr dirty="0"/>
          </a:p>
        </p:txBody>
      </p:sp>
      <p:sp>
        <p:nvSpPr>
          <p:cNvPr id="842" name="Google Shape;842;p44"/>
          <p:cNvSpPr txBox="1">
            <a:spLocks noGrp="1"/>
          </p:cNvSpPr>
          <p:nvPr>
            <p:ph type="subTitle" idx="3"/>
          </p:nvPr>
        </p:nvSpPr>
        <p:spPr>
          <a:xfrm>
            <a:off x="8253345" y="2441633"/>
            <a:ext cx="3233200" cy="1015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" dirty="0"/>
              <a:t>Bertanya tentang nilai/manfaat pengetahuan</a:t>
            </a:r>
            <a:endParaRPr dirty="0"/>
          </a:p>
        </p:txBody>
      </p:sp>
      <p:sp>
        <p:nvSpPr>
          <p:cNvPr id="845" name="Google Shape;845;p44"/>
          <p:cNvSpPr/>
          <p:nvPr/>
        </p:nvSpPr>
        <p:spPr>
          <a:xfrm>
            <a:off x="1070551" y="2220665"/>
            <a:ext cx="860000" cy="10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-US" sz="4800" b="1" dirty="0"/>
              <a:t>?</a:t>
            </a:r>
            <a:endParaRPr sz="4800" b="1" dirty="0"/>
          </a:p>
        </p:txBody>
      </p:sp>
      <p:sp>
        <p:nvSpPr>
          <p:cNvPr id="846" name="Google Shape;846;p44"/>
          <p:cNvSpPr/>
          <p:nvPr/>
        </p:nvSpPr>
        <p:spPr>
          <a:xfrm>
            <a:off x="3558919" y="4124307"/>
            <a:ext cx="860000" cy="10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-US" sz="4800" b="1" dirty="0"/>
              <a:t>?</a:t>
            </a:r>
            <a:endParaRPr sz="4800" b="1" dirty="0"/>
          </a:p>
        </p:txBody>
      </p:sp>
      <p:sp>
        <p:nvSpPr>
          <p:cNvPr id="847" name="Google Shape;847;p44"/>
          <p:cNvSpPr/>
          <p:nvPr/>
        </p:nvSpPr>
        <p:spPr>
          <a:xfrm>
            <a:off x="7190129" y="2220665"/>
            <a:ext cx="860000" cy="10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-US" sz="4800" b="1" dirty="0"/>
              <a:t>?</a:t>
            </a:r>
            <a:endParaRPr sz="4800" b="1" dirty="0"/>
          </a:p>
        </p:txBody>
      </p:sp>
      <p:grpSp>
        <p:nvGrpSpPr>
          <p:cNvPr id="6" name="Google Shape;788;p43">
            <a:extLst>
              <a:ext uri="{FF2B5EF4-FFF2-40B4-BE49-F238E27FC236}">
                <a16:creationId xmlns:a16="http://schemas.microsoft.com/office/drawing/2014/main" id="{21DAA55E-2DAF-E4C0-8D53-D218ED72AE85}"/>
              </a:ext>
            </a:extLst>
          </p:cNvPr>
          <p:cNvGrpSpPr/>
          <p:nvPr/>
        </p:nvGrpSpPr>
        <p:grpSpPr>
          <a:xfrm>
            <a:off x="9333989" y="3275566"/>
            <a:ext cx="2259100" cy="2927093"/>
            <a:chOff x="3468795" y="1186770"/>
            <a:chExt cx="2206454" cy="2858880"/>
          </a:xfrm>
        </p:grpSpPr>
        <p:grpSp>
          <p:nvGrpSpPr>
            <p:cNvPr id="7" name="Google Shape;789;p43">
              <a:extLst>
                <a:ext uri="{FF2B5EF4-FFF2-40B4-BE49-F238E27FC236}">
                  <a16:creationId xmlns:a16="http://schemas.microsoft.com/office/drawing/2014/main" id="{DCBD01D8-4C4A-C904-0579-F3C22D49F2E7}"/>
                </a:ext>
              </a:extLst>
            </p:cNvPr>
            <p:cNvGrpSpPr/>
            <p:nvPr/>
          </p:nvGrpSpPr>
          <p:grpSpPr>
            <a:xfrm rot="2132500">
              <a:off x="3711320" y="1557967"/>
              <a:ext cx="1721403" cy="1386147"/>
              <a:chOff x="715099" y="1369529"/>
              <a:chExt cx="1721388" cy="1386135"/>
            </a:xfrm>
          </p:grpSpPr>
          <p:sp>
            <p:nvSpPr>
              <p:cNvPr id="17" name="Google Shape;790;p43">
                <a:extLst>
                  <a:ext uri="{FF2B5EF4-FFF2-40B4-BE49-F238E27FC236}">
                    <a16:creationId xmlns:a16="http://schemas.microsoft.com/office/drawing/2014/main" id="{9CCB5B54-7AA1-E75B-7592-1DB34CC13BE6}"/>
                  </a:ext>
                </a:extLst>
              </p:cNvPr>
              <p:cNvSpPr/>
              <p:nvPr/>
            </p:nvSpPr>
            <p:spPr>
              <a:xfrm>
                <a:off x="715099" y="1369529"/>
                <a:ext cx="1721388" cy="1386135"/>
              </a:xfrm>
              <a:custGeom>
                <a:avLst/>
                <a:gdLst/>
                <a:ahLst/>
                <a:cxnLst/>
                <a:rect l="l" t="t" r="r" b="b"/>
                <a:pathLst>
                  <a:path w="11973" h="9641" extrusionOk="0">
                    <a:moveTo>
                      <a:pt x="9820" y="1"/>
                    </a:moveTo>
                    <a:lnTo>
                      <a:pt x="1" y="3363"/>
                    </a:lnTo>
                    <a:lnTo>
                      <a:pt x="2147" y="9641"/>
                    </a:lnTo>
                    <a:lnTo>
                      <a:pt x="11973" y="6272"/>
                    </a:lnTo>
                    <a:lnTo>
                      <a:pt x="982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8" name="Google Shape;791;p43">
                <a:extLst>
                  <a:ext uri="{FF2B5EF4-FFF2-40B4-BE49-F238E27FC236}">
                    <a16:creationId xmlns:a16="http://schemas.microsoft.com/office/drawing/2014/main" id="{47A76981-9501-5425-9D18-5706A25BE056}"/>
                  </a:ext>
                </a:extLst>
              </p:cNvPr>
              <p:cNvSpPr/>
              <p:nvPr/>
            </p:nvSpPr>
            <p:spPr>
              <a:xfrm>
                <a:off x="782098" y="1654920"/>
                <a:ext cx="941279" cy="1051139"/>
              </a:xfrm>
              <a:custGeom>
                <a:avLst/>
                <a:gdLst/>
                <a:ahLst/>
                <a:cxnLst/>
                <a:rect l="l" t="t" r="r" b="b"/>
                <a:pathLst>
                  <a:path w="6547" h="7311" extrusionOk="0">
                    <a:moveTo>
                      <a:pt x="4543" y="1"/>
                    </a:moveTo>
                    <a:cubicBezTo>
                      <a:pt x="4543" y="1"/>
                      <a:pt x="1103" y="686"/>
                      <a:pt x="0" y="1211"/>
                    </a:cubicBezTo>
                    <a:lnTo>
                      <a:pt x="2087" y="7310"/>
                    </a:lnTo>
                    <a:cubicBezTo>
                      <a:pt x="2087" y="7310"/>
                      <a:pt x="5378" y="6028"/>
                      <a:pt x="6546" y="5861"/>
                    </a:cubicBezTo>
                    <a:lnTo>
                      <a:pt x="454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9" name="Google Shape;792;p43">
                <a:extLst>
                  <a:ext uri="{FF2B5EF4-FFF2-40B4-BE49-F238E27FC236}">
                    <a16:creationId xmlns:a16="http://schemas.microsoft.com/office/drawing/2014/main" id="{7DCEF9E4-2C42-67CB-55BB-2BFF99536A67}"/>
                  </a:ext>
                </a:extLst>
              </p:cNvPr>
              <p:cNvSpPr/>
              <p:nvPr/>
            </p:nvSpPr>
            <p:spPr>
              <a:xfrm>
                <a:off x="808552" y="1666853"/>
                <a:ext cx="916550" cy="1004843"/>
              </a:xfrm>
              <a:custGeom>
                <a:avLst/>
                <a:gdLst/>
                <a:ahLst/>
                <a:cxnLst/>
                <a:rect l="l" t="t" r="r" b="b"/>
                <a:pathLst>
                  <a:path w="6375" h="6989" extrusionOk="0">
                    <a:moveTo>
                      <a:pt x="4311" y="1"/>
                    </a:moveTo>
                    <a:cubicBezTo>
                      <a:pt x="2160" y="1"/>
                      <a:pt x="1" y="961"/>
                      <a:pt x="1" y="961"/>
                    </a:cubicBezTo>
                    <a:lnTo>
                      <a:pt x="2070" y="6989"/>
                    </a:lnTo>
                    <a:cubicBezTo>
                      <a:pt x="3900" y="6321"/>
                      <a:pt x="6374" y="5778"/>
                      <a:pt x="6374" y="5778"/>
                    </a:cubicBezTo>
                    <a:lnTo>
                      <a:pt x="4389" y="1"/>
                    </a:lnTo>
                    <a:cubicBezTo>
                      <a:pt x="4363" y="1"/>
                      <a:pt x="4337" y="1"/>
                      <a:pt x="431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0" name="Google Shape;793;p43">
                <a:extLst>
                  <a:ext uri="{FF2B5EF4-FFF2-40B4-BE49-F238E27FC236}">
                    <a16:creationId xmlns:a16="http://schemas.microsoft.com/office/drawing/2014/main" id="{ADCB0E54-0AF3-E837-439F-E03C825620B9}"/>
                  </a:ext>
                </a:extLst>
              </p:cNvPr>
              <p:cNvSpPr/>
              <p:nvPr/>
            </p:nvSpPr>
            <p:spPr>
              <a:xfrm>
                <a:off x="833425" y="1636085"/>
                <a:ext cx="889952" cy="998805"/>
              </a:xfrm>
              <a:custGeom>
                <a:avLst/>
                <a:gdLst/>
                <a:ahLst/>
                <a:cxnLst/>
                <a:rect l="l" t="t" r="r" b="b"/>
                <a:pathLst>
                  <a:path w="6190" h="6947" extrusionOk="0">
                    <a:moveTo>
                      <a:pt x="4144" y="1"/>
                    </a:moveTo>
                    <a:cubicBezTo>
                      <a:pt x="4144" y="1"/>
                      <a:pt x="1658" y="186"/>
                      <a:pt x="1" y="937"/>
                    </a:cubicBezTo>
                    <a:lnTo>
                      <a:pt x="2177" y="6946"/>
                    </a:lnTo>
                    <a:cubicBezTo>
                      <a:pt x="2177" y="6946"/>
                      <a:pt x="4998" y="5980"/>
                      <a:pt x="6015" y="5980"/>
                    </a:cubicBezTo>
                    <a:cubicBezTo>
                      <a:pt x="6081" y="5980"/>
                      <a:pt x="6140" y="5984"/>
                      <a:pt x="6189" y="5992"/>
                    </a:cubicBezTo>
                    <a:lnTo>
                      <a:pt x="414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" name="Google Shape;794;p43">
                <a:extLst>
                  <a:ext uri="{FF2B5EF4-FFF2-40B4-BE49-F238E27FC236}">
                    <a16:creationId xmlns:a16="http://schemas.microsoft.com/office/drawing/2014/main" id="{9880E6B2-7F16-B24A-8851-CCE50C392F04}"/>
                  </a:ext>
                </a:extLst>
              </p:cNvPr>
              <p:cNvSpPr/>
              <p:nvPr/>
            </p:nvSpPr>
            <p:spPr>
              <a:xfrm>
                <a:off x="891797" y="1619408"/>
                <a:ext cx="831580" cy="970050"/>
              </a:xfrm>
              <a:custGeom>
                <a:avLst/>
                <a:gdLst/>
                <a:ahLst/>
                <a:cxnLst/>
                <a:rect l="l" t="t" r="r" b="b"/>
                <a:pathLst>
                  <a:path w="5784" h="6747" extrusionOk="0">
                    <a:moveTo>
                      <a:pt x="2814" y="0"/>
                    </a:moveTo>
                    <a:cubicBezTo>
                      <a:pt x="2176" y="0"/>
                      <a:pt x="1221" y="131"/>
                      <a:pt x="0" y="671"/>
                    </a:cubicBezTo>
                    <a:lnTo>
                      <a:pt x="2081" y="6746"/>
                    </a:lnTo>
                    <a:cubicBezTo>
                      <a:pt x="2081" y="6746"/>
                      <a:pt x="4020" y="6041"/>
                      <a:pt x="5238" y="6041"/>
                    </a:cubicBezTo>
                    <a:cubicBezTo>
                      <a:pt x="5445" y="6041"/>
                      <a:pt x="5631" y="6061"/>
                      <a:pt x="5783" y="6108"/>
                    </a:cubicBezTo>
                    <a:lnTo>
                      <a:pt x="3738" y="117"/>
                    </a:lnTo>
                    <a:cubicBezTo>
                      <a:pt x="3738" y="117"/>
                      <a:pt x="3417" y="0"/>
                      <a:pt x="281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" name="Google Shape;795;p43">
                <a:extLst>
                  <a:ext uri="{FF2B5EF4-FFF2-40B4-BE49-F238E27FC236}">
                    <a16:creationId xmlns:a16="http://schemas.microsoft.com/office/drawing/2014/main" id="{7C6A579C-247B-5F3B-D399-F114809CFAD7}"/>
                  </a:ext>
                </a:extLst>
              </p:cNvPr>
              <p:cNvSpPr/>
              <p:nvPr/>
            </p:nvSpPr>
            <p:spPr>
              <a:xfrm>
                <a:off x="1435259" y="1391814"/>
                <a:ext cx="924026" cy="1105917"/>
              </a:xfrm>
              <a:custGeom>
                <a:avLst/>
                <a:gdLst/>
                <a:ahLst/>
                <a:cxnLst/>
                <a:rect l="l" t="t" r="r" b="b"/>
                <a:pathLst>
                  <a:path w="6427" h="7692" extrusionOk="0">
                    <a:moveTo>
                      <a:pt x="4340" y="1"/>
                    </a:moveTo>
                    <a:cubicBezTo>
                      <a:pt x="3148" y="257"/>
                      <a:pt x="0" y="1831"/>
                      <a:pt x="0" y="1831"/>
                    </a:cubicBezTo>
                    <a:lnTo>
                      <a:pt x="2003" y="7691"/>
                    </a:lnTo>
                    <a:cubicBezTo>
                      <a:pt x="3035" y="7113"/>
                      <a:pt x="6427" y="6100"/>
                      <a:pt x="6427" y="6100"/>
                    </a:cubicBezTo>
                    <a:lnTo>
                      <a:pt x="434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" name="Google Shape;796;p43">
                <a:extLst>
                  <a:ext uri="{FF2B5EF4-FFF2-40B4-BE49-F238E27FC236}">
                    <a16:creationId xmlns:a16="http://schemas.microsoft.com/office/drawing/2014/main" id="{5891578D-CE3C-BB5C-1CDC-7723BDAC5485}"/>
                  </a:ext>
                </a:extLst>
              </p:cNvPr>
              <p:cNvSpPr/>
              <p:nvPr/>
            </p:nvSpPr>
            <p:spPr>
              <a:xfrm>
                <a:off x="1439429" y="1389226"/>
                <a:ext cx="881325" cy="1108505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7710" extrusionOk="0">
                    <a:moveTo>
                      <a:pt x="4061" y="1"/>
                    </a:moveTo>
                    <a:cubicBezTo>
                      <a:pt x="4061" y="1"/>
                      <a:pt x="1718" y="585"/>
                      <a:pt x="1" y="1932"/>
                    </a:cubicBezTo>
                    <a:lnTo>
                      <a:pt x="1986" y="7709"/>
                    </a:lnTo>
                    <a:cubicBezTo>
                      <a:pt x="1986" y="7709"/>
                      <a:pt x="4270" y="6618"/>
                      <a:pt x="6130" y="6028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4" name="Google Shape;797;p43">
                <a:extLst>
                  <a:ext uri="{FF2B5EF4-FFF2-40B4-BE49-F238E27FC236}">
                    <a16:creationId xmlns:a16="http://schemas.microsoft.com/office/drawing/2014/main" id="{C83D8A37-D990-4051-EA83-21F3EDD189AA}"/>
                  </a:ext>
                </a:extLst>
              </p:cNvPr>
              <p:cNvSpPr/>
              <p:nvPr/>
            </p:nvSpPr>
            <p:spPr>
              <a:xfrm>
                <a:off x="1429221" y="1377293"/>
                <a:ext cx="835893" cy="1120439"/>
              </a:xfrm>
              <a:custGeom>
                <a:avLst/>
                <a:gdLst/>
                <a:ahLst/>
                <a:cxnLst/>
                <a:rect l="l" t="t" r="r" b="b"/>
                <a:pathLst>
                  <a:path w="5814" h="7793" extrusionOk="0">
                    <a:moveTo>
                      <a:pt x="3846" y="0"/>
                    </a:moveTo>
                    <a:cubicBezTo>
                      <a:pt x="2069" y="429"/>
                      <a:pt x="0" y="1801"/>
                      <a:pt x="0" y="1801"/>
                    </a:cubicBezTo>
                    <a:lnTo>
                      <a:pt x="2057" y="7792"/>
                    </a:lnTo>
                    <a:cubicBezTo>
                      <a:pt x="2606" y="7178"/>
                      <a:pt x="5813" y="6081"/>
                      <a:pt x="5813" y="6081"/>
                    </a:cubicBezTo>
                    <a:lnTo>
                      <a:pt x="384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5" name="Google Shape;798;p43">
                <a:extLst>
                  <a:ext uri="{FF2B5EF4-FFF2-40B4-BE49-F238E27FC236}">
                    <a16:creationId xmlns:a16="http://schemas.microsoft.com/office/drawing/2014/main" id="{5102E334-97E3-219D-599D-83C334BDE1DF}"/>
                  </a:ext>
                </a:extLst>
              </p:cNvPr>
              <p:cNvSpPr/>
              <p:nvPr/>
            </p:nvSpPr>
            <p:spPr>
              <a:xfrm>
                <a:off x="1429221" y="1370392"/>
                <a:ext cx="772346" cy="1127340"/>
              </a:xfrm>
              <a:custGeom>
                <a:avLst/>
                <a:gdLst/>
                <a:ahLst/>
                <a:cxnLst/>
                <a:rect l="l" t="t" r="r" b="b"/>
                <a:pathLst>
                  <a:path w="5372" h="7841" extrusionOk="0">
                    <a:moveTo>
                      <a:pt x="3291" y="1"/>
                    </a:moveTo>
                    <a:cubicBezTo>
                      <a:pt x="775" y="627"/>
                      <a:pt x="0" y="1849"/>
                      <a:pt x="0" y="1849"/>
                    </a:cubicBezTo>
                    <a:lnTo>
                      <a:pt x="2057" y="7840"/>
                    </a:lnTo>
                    <a:cubicBezTo>
                      <a:pt x="2683" y="6928"/>
                      <a:pt x="5372" y="6070"/>
                      <a:pt x="5372" y="6070"/>
                    </a:cubicBezTo>
                    <a:lnTo>
                      <a:pt x="329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6" name="Google Shape;799;p43">
                <a:extLst>
                  <a:ext uri="{FF2B5EF4-FFF2-40B4-BE49-F238E27FC236}">
                    <a16:creationId xmlns:a16="http://schemas.microsoft.com/office/drawing/2014/main" id="{0886569C-B32F-DC42-F957-33D2C4658F8F}"/>
                  </a:ext>
                </a:extLst>
              </p:cNvPr>
              <p:cNvSpPr/>
              <p:nvPr/>
            </p:nvSpPr>
            <p:spPr>
              <a:xfrm>
                <a:off x="967996" y="1713867"/>
                <a:ext cx="433905" cy="74907"/>
              </a:xfrm>
              <a:custGeom>
                <a:avLst/>
                <a:gdLst/>
                <a:ahLst/>
                <a:cxnLst/>
                <a:rect l="l" t="t" r="r" b="b"/>
                <a:pathLst>
                  <a:path w="3018" h="521" extrusionOk="0">
                    <a:moveTo>
                      <a:pt x="2367" y="1"/>
                    </a:moveTo>
                    <a:cubicBezTo>
                      <a:pt x="1261" y="1"/>
                      <a:pt x="35" y="469"/>
                      <a:pt x="25" y="479"/>
                    </a:cubicBezTo>
                    <a:cubicBezTo>
                      <a:pt x="7" y="485"/>
                      <a:pt x="1" y="497"/>
                      <a:pt x="7" y="509"/>
                    </a:cubicBezTo>
                    <a:cubicBezTo>
                      <a:pt x="13" y="521"/>
                      <a:pt x="31" y="521"/>
                      <a:pt x="37" y="521"/>
                    </a:cubicBezTo>
                    <a:cubicBezTo>
                      <a:pt x="56" y="516"/>
                      <a:pt x="1269" y="54"/>
                      <a:pt x="2362" y="54"/>
                    </a:cubicBezTo>
                    <a:cubicBezTo>
                      <a:pt x="2579" y="54"/>
                      <a:pt x="2791" y="72"/>
                      <a:pt x="2988" y="116"/>
                    </a:cubicBezTo>
                    <a:lnTo>
                      <a:pt x="3006" y="116"/>
                    </a:lnTo>
                    <a:cubicBezTo>
                      <a:pt x="3006" y="116"/>
                      <a:pt x="3012" y="104"/>
                      <a:pt x="3012" y="80"/>
                    </a:cubicBezTo>
                    <a:cubicBezTo>
                      <a:pt x="3017" y="74"/>
                      <a:pt x="3012" y="62"/>
                      <a:pt x="2994" y="62"/>
                    </a:cubicBezTo>
                    <a:cubicBezTo>
                      <a:pt x="2796" y="19"/>
                      <a:pt x="2584" y="1"/>
                      <a:pt x="23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7" name="Google Shape;800;p43">
                <a:extLst>
                  <a:ext uri="{FF2B5EF4-FFF2-40B4-BE49-F238E27FC236}">
                    <a16:creationId xmlns:a16="http://schemas.microsoft.com/office/drawing/2014/main" id="{BD682652-1981-C73D-D884-6AF30B61EDEE}"/>
                  </a:ext>
                </a:extLst>
              </p:cNvPr>
              <p:cNvSpPr/>
              <p:nvPr/>
            </p:nvSpPr>
            <p:spPr>
              <a:xfrm>
                <a:off x="1002358" y="1806745"/>
                <a:ext cx="432180" cy="81377"/>
              </a:xfrm>
              <a:custGeom>
                <a:avLst/>
                <a:gdLst/>
                <a:ahLst/>
                <a:cxnLst/>
                <a:rect l="l" t="t" r="r" b="b"/>
                <a:pathLst>
                  <a:path w="3006" h="566" extrusionOk="0">
                    <a:moveTo>
                      <a:pt x="2443" y="0"/>
                    </a:moveTo>
                    <a:cubicBezTo>
                      <a:pt x="1324" y="0"/>
                      <a:pt x="34" y="514"/>
                      <a:pt x="24" y="519"/>
                    </a:cubicBezTo>
                    <a:cubicBezTo>
                      <a:pt x="6" y="525"/>
                      <a:pt x="0" y="543"/>
                      <a:pt x="6" y="549"/>
                    </a:cubicBezTo>
                    <a:cubicBezTo>
                      <a:pt x="15" y="557"/>
                      <a:pt x="23" y="565"/>
                      <a:pt x="29" y="565"/>
                    </a:cubicBezTo>
                    <a:cubicBezTo>
                      <a:pt x="32" y="565"/>
                      <a:pt x="34" y="564"/>
                      <a:pt x="36" y="561"/>
                    </a:cubicBezTo>
                    <a:cubicBezTo>
                      <a:pt x="51" y="555"/>
                      <a:pt x="1325" y="48"/>
                      <a:pt x="2432" y="48"/>
                    </a:cubicBezTo>
                    <a:cubicBezTo>
                      <a:pt x="2618" y="48"/>
                      <a:pt x="2799" y="62"/>
                      <a:pt x="2969" y="96"/>
                    </a:cubicBezTo>
                    <a:lnTo>
                      <a:pt x="2975" y="96"/>
                    </a:lnTo>
                    <a:cubicBezTo>
                      <a:pt x="2981" y="96"/>
                      <a:pt x="2987" y="84"/>
                      <a:pt x="2999" y="72"/>
                    </a:cubicBezTo>
                    <a:cubicBezTo>
                      <a:pt x="3005" y="66"/>
                      <a:pt x="2999" y="48"/>
                      <a:pt x="2981" y="48"/>
                    </a:cubicBezTo>
                    <a:cubicBezTo>
                      <a:pt x="2811" y="15"/>
                      <a:pt x="2629" y="0"/>
                      <a:pt x="24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8" name="Google Shape;801;p43">
                <a:extLst>
                  <a:ext uri="{FF2B5EF4-FFF2-40B4-BE49-F238E27FC236}">
                    <a16:creationId xmlns:a16="http://schemas.microsoft.com/office/drawing/2014/main" id="{8A53A74A-3E1E-0310-14AF-F789E441638D}"/>
                  </a:ext>
                </a:extLst>
              </p:cNvPr>
              <p:cNvSpPr/>
              <p:nvPr/>
            </p:nvSpPr>
            <p:spPr>
              <a:xfrm>
                <a:off x="1033988" y="1905517"/>
                <a:ext cx="432180" cy="79076"/>
              </a:xfrm>
              <a:custGeom>
                <a:avLst/>
                <a:gdLst/>
                <a:ahLst/>
                <a:cxnLst/>
                <a:rect l="l" t="t" r="r" b="b"/>
                <a:pathLst>
                  <a:path w="3006" h="550" extrusionOk="0">
                    <a:moveTo>
                      <a:pt x="2457" y="0"/>
                    </a:moveTo>
                    <a:cubicBezTo>
                      <a:pt x="2107" y="0"/>
                      <a:pt x="1670" y="60"/>
                      <a:pt x="1151" y="184"/>
                    </a:cubicBezTo>
                    <a:cubicBezTo>
                      <a:pt x="531" y="321"/>
                      <a:pt x="37" y="500"/>
                      <a:pt x="25" y="500"/>
                    </a:cubicBezTo>
                    <a:cubicBezTo>
                      <a:pt x="13" y="511"/>
                      <a:pt x="1" y="523"/>
                      <a:pt x="13" y="529"/>
                    </a:cubicBezTo>
                    <a:cubicBezTo>
                      <a:pt x="17" y="543"/>
                      <a:pt x="25" y="549"/>
                      <a:pt x="34" y="549"/>
                    </a:cubicBezTo>
                    <a:cubicBezTo>
                      <a:pt x="37" y="549"/>
                      <a:pt x="40" y="549"/>
                      <a:pt x="43" y="547"/>
                    </a:cubicBezTo>
                    <a:cubicBezTo>
                      <a:pt x="53" y="542"/>
                      <a:pt x="1478" y="51"/>
                      <a:pt x="2481" y="51"/>
                    </a:cubicBezTo>
                    <a:cubicBezTo>
                      <a:pt x="2664" y="51"/>
                      <a:pt x="2832" y="67"/>
                      <a:pt x="2976" y="106"/>
                    </a:cubicBezTo>
                    <a:lnTo>
                      <a:pt x="2994" y="106"/>
                    </a:lnTo>
                    <a:cubicBezTo>
                      <a:pt x="3000" y="106"/>
                      <a:pt x="3006" y="100"/>
                      <a:pt x="3006" y="94"/>
                    </a:cubicBezTo>
                    <a:cubicBezTo>
                      <a:pt x="3006" y="76"/>
                      <a:pt x="3006" y="64"/>
                      <a:pt x="2994" y="64"/>
                    </a:cubicBezTo>
                    <a:cubicBezTo>
                      <a:pt x="2846" y="22"/>
                      <a:pt x="2667" y="0"/>
                      <a:pt x="24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9" name="Google Shape;802;p43">
                <a:extLst>
                  <a:ext uri="{FF2B5EF4-FFF2-40B4-BE49-F238E27FC236}">
                    <a16:creationId xmlns:a16="http://schemas.microsoft.com/office/drawing/2014/main" id="{38880D3A-7402-61D4-5424-24644ED1CC47}"/>
                  </a:ext>
                </a:extLst>
              </p:cNvPr>
              <p:cNvSpPr/>
              <p:nvPr/>
            </p:nvSpPr>
            <p:spPr>
              <a:xfrm>
                <a:off x="1072663" y="2003859"/>
                <a:ext cx="427867" cy="88709"/>
              </a:xfrm>
              <a:custGeom>
                <a:avLst/>
                <a:gdLst/>
                <a:ahLst/>
                <a:cxnLst/>
                <a:rect l="l" t="t" r="r" b="b"/>
                <a:pathLst>
                  <a:path w="2976" h="617" extrusionOk="0">
                    <a:moveTo>
                      <a:pt x="2521" y="0"/>
                    </a:moveTo>
                    <a:cubicBezTo>
                      <a:pt x="1424" y="0"/>
                      <a:pt x="40" y="562"/>
                      <a:pt x="24" y="573"/>
                    </a:cubicBezTo>
                    <a:cubicBezTo>
                      <a:pt x="12" y="579"/>
                      <a:pt x="0" y="591"/>
                      <a:pt x="12" y="603"/>
                    </a:cubicBezTo>
                    <a:cubicBezTo>
                      <a:pt x="16" y="611"/>
                      <a:pt x="21" y="617"/>
                      <a:pt x="30" y="617"/>
                    </a:cubicBezTo>
                    <a:cubicBezTo>
                      <a:pt x="33" y="617"/>
                      <a:pt x="37" y="616"/>
                      <a:pt x="42" y="614"/>
                    </a:cubicBezTo>
                    <a:cubicBezTo>
                      <a:pt x="52" y="609"/>
                      <a:pt x="1449" y="46"/>
                      <a:pt x="2535" y="46"/>
                    </a:cubicBezTo>
                    <a:cubicBezTo>
                      <a:pt x="2678" y="46"/>
                      <a:pt x="2817" y="56"/>
                      <a:pt x="2945" y="78"/>
                    </a:cubicBezTo>
                    <a:lnTo>
                      <a:pt x="2957" y="78"/>
                    </a:lnTo>
                    <a:cubicBezTo>
                      <a:pt x="2963" y="78"/>
                      <a:pt x="2963" y="72"/>
                      <a:pt x="2969" y="54"/>
                    </a:cubicBezTo>
                    <a:cubicBezTo>
                      <a:pt x="2975" y="48"/>
                      <a:pt x="2969" y="36"/>
                      <a:pt x="2957" y="36"/>
                    </a:cubicBezTo>
                    <a:cubicBezTo>
                      <a:pt x="2820" y="11"/>
                      <a:pt x="2673" y="0"/>
                      <a:pt x="25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0" name="Google Shape;803;p43">
                <a:extLst>
                  <a:ext uri="{FF2B5EF4-FFF2-40B4-BE49-F238E27FC236}">
                    <a16:creationId xmlns:a16="http://schemas.microsoft.com/office/drawing/2014/main" id="{4F93B391-920B-05B2-451F-C8D37698877A}"/>
                  </a:ext>
                </a:extLst>
              </p:cNvPr>
              <p:cNvSpPr/>
              <p:nvPr/>
            </p:nvSpPr>
            <p:spPr>
              <a:xfrm>
                <a:off x="1106019" y="2108382"/>
                <a:ext cx="430455" cy="85402"/>
              </a:xfrm>
              <a:custGeom>
                <a:avLst/>
                <a:gdLst/>
                <a:ahLst/>
                <a:cxnLst/>
                <a:rect l="l" t="t" r="r" b="b"/>
                <a:pathLst>
                  <a:path w="2994" h="594" extrusionOk="0">
                    <a:moveTo>
                      <a:pt x="2339" y="0"/>
                    </a:moveTo>
                    <a:cubicBezTo>
                      <a:pt x="1279" y="0"/>
                      <a:pt x="28" y="544"/>
                      <a:pt x="19" y="549"/>
                    </a:cubicBezTo>
                    <a:cubicBezTo>
                      <a:pt x="13" y="561"/>
                      <a:pt x="1" y="573"/>
                      <a:pt x="13" y="579"/>
                    </a:cubicBezTo>
                    <a:cubicBezTo>
                      <a:pt x="17" y="588"/>
                      <a:pt x="21" y="593"/>
                      <a:pt x="30" y="593"/>
                    </a:cubicBezTo>
                    <a:cubicBezTo>
                      <a:pt x="34" y="593"/>
                      <a:pt x="38" y="593"/>
                      <a:pt x="42" y="591"/>
                    </a:cubicBezTo>
                    <a:cubicBezTo>
                      <a:pt x="57" y="576"/>
                      <a:pt x="1294" y="38"/>
                      <a:pt x="2343" y="38"/>
                    </a:cubicBezTo>
                    <a:cubicBezTo>
                      <a:pt x="2565" y="38"/>
                      <a:pt x="2778" y="62"/>
                      <a:pt x="2970" y="120"/>
                    </a:cubicBezTo>
                    <a:lnTo>
                      <a:pt x="2982" y="120"/>
                    </a:lnTo>
                    <a:cubicBezTo>
                      <a:pt x="2994" y="120"/>
                      <a:pt x="2994" y="114"/>
                      <a:pt x="2994" y="114"/>
                    </a:cubicBezTo>
                    <a:cubicBezTo>
                      <a:pt x="2994" y="96"/>
                      <a:pt x="2994" y="84"/>
                      <a:pt x="2976" y="84"/>
                    </a:cubicBezTo>
                    <a:cubicBezTo>
                      <a:pt x="2781" y="25"/>
                      <a:pt x="2565" y="0"/>
                      <a:pt x="233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1" name="Google Shape;804;p43">
                <a:extLst>
                  <a:ext uri="{FF2B5EF4-FFF2-40B4-BE49-F238E27FC236}">
                    <a16:creationId xmlns:a16="http://schemas.microsoft.com/office/drawing/2014/main" id="{21CFC329-11F4-3EE9-80F1-76B1A945E986}"/>
                  </a:ext>
                </a:extLst>
              </p:cNvPr>
              <p:cNvSpPr/>
              <p:nvPr/>
            </p:nvSpPr>
            <p:spPr>
              <a:xfrm>
                <a:off x="1140380" y="2205861"/>
                <a:ext cx="437212" cy="86121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599" extrusionOk="0">
                    <a:moveTo>
                      <a:pt x="2692" y="1"/>
                    </a:moveTo>
                    <a:cubicBezTo>
                      <a:pt x="1806" y="1"/>
                      <a:pt x="101" y="525"/>
                      <a:pt x="18" y="551"/>
                    </a:cubicBezTo>
                    <a:cubicBezTo>
                      <a:pt x="12" y="557"/>
                      <a:pt x="0" y="563"/>
                      <a:pt x="0" y="581"/>
                    </a:cubicBezTo>
                    <a:cubicBezTo>
                      <a:pt x="12" y="599"/>
                      <a:pt x="18" y="599"/>
                      <a:pt x="30" y="599"/>
                    </a:cubicBezTo>
                    <a:cubicBezTo>
                      <a:pt x="51" y="588"/>
                      <a:pt x="1826" y="47"/>
                      <a:pt x="2707" y="47"/>
                    </a:cubicBezTo>
                    <a:cubicBezTo>
                      <a:pt x="2827" y="47"/>
                      <a:pt x="2931" y="57"/>
                      <a:pt x="3011" y="80"/>
                    </a:cubicBezTo>
                    <a:lnTo>
                      <a:pt x="3029" y="80"/>
                    </a:lnTo>
                    <a:cubicBezTo>
                      <a:pt x="3035" y="80"/>
                      <a:pt x="3041" y="74"/>
                      <a:pt x="3035" y="68"/>
                    </a:cubicBezTo>
                    <a:cubicBezTo>
                      <a:pt x="3035" y="50"/>
                      <a:pt x="3035" y="38"/>
                      <a:pt x="3023" y="38"/>
                    </a:cubicBezTo>
                    <a:cubicBezTo>
                      <a:pt x="2936" y="12"/>
                      <a:pt x="2823" y="1"/>
                      <a:pt x="26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2" name="Google Shape;805;p43">
                <a:extLst>
                  <a:ext uri="{FF2B5EF4-FFF2-40B4-BE49-F238E27FC236}">
                    <a16:creationId xmlns:a16="http://schemas.microsoft.com/office/drawing/2014/main" id="{017C6252-AEBF-C248-0788-B0C300F2EBBC}"/>
                  </a:ext>
                </a:extLst>
              </p:cNvPr>
              <p:cNvSpPr/>
              <p:nvPr/>
            </p:nvSpPr>
            <p:spPr>
              <a:xfrm>
                <a:off x="1174598" y="2301614"/>
                <a:ext cx="427004" cy="89284"/>
              </a:xfrm>
              <a:custGeom>
                <a:avLst/>
                <a:gdLst/>
                <a:ahLst/>
                <a:cxnLst/>
                <a:rect l="l" t="t" r="r" b="b"/>
                <a:pathLst>
                  <a:path w="2970" h="621" extrusionOk="0">
                    <a:moveTo>
                      <a:pt x="2642" y="1"/>
                    </a:moveTo>
                    <a:cubicBezTo>
                      <a:pt x="1764" y="1"/>
                      <a:pt x="97" y="544"/>
                      <a:pt x="18" y="571"/>
                    </a:cubicBezTo>
                    <a:cubicBezTo>
                      <a:pt x="1" y="576"/>
                      <a:pt x="1" y="588"/>
                      <a:pt x="1" y="600"/>
                    </a:cubicBezTo>
                    <a:cubicBezTo>
                      <a:pt x="10" y="614"/>
                      <a:pt x="15" y="620"/>
                      <a:pt x="22" y="620"/>
                    </a:cubicBezTo>
                    <a:cubicBezTo>
                      <a:pt x="25" y="620"/>
                      <a:pt x="27" y="620"/>
                      <a:pt x="30" y="618"/>
                    </a:cubicBezTo>
                    <a:cubicBezTo>
                      <a:pt x="51" y="608"/>
                      <a:pt x="1758" y="48"/>
                      <a:pt x="2634" y="48"/>
                    </a:cubicBezTo>
                    <a:cubicBezTo>
                      <a:pt x="2754" y="48"/>
                      <a:pt x="2858" y="58"/>
                      <a:pt x="2940" y="82"/>
                    </a:cubicBezTo>
                    <a:lnTo>
                      <a:pt x="2952" y="82"/>
                    </a:lnTo>
                    <a:cubicBezTo>
                      <a:pt x="2964" y="82"/>
                      <a:pt x="2964" y="70"/>
                      <a:pt x="2970" y="64"/>
                    </a:cubicBezTo>
                    <a:cubicBezTo>
                      <a:pt x="2970" y="52"/>
                      <a:pt x="2970" y="34"/>
                      <a:pt x="2952" y="34"/>
                    </a:cubicBezTo>
                    <a:cubicBezTo>
                      <a:pt x="2867" y="11"/>
                      <a:pt x="2762" y="1"/>
                      <a:pt x="26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" name="Google Shape;806;p43">
                <a:extLst>
                  <a:ext uri="{FF2B5EF4-FFF2-40B4-BE49-F238E27FC236}">
                    <a16:creationId xmlns:a16="http://schemas.microsoft.com/office/drawing/2014/main" id="{74C2598C-5203-130E-8409-6299BCB4456A}"/>
                  </a:ext>
                </a:extLst>
              </p:cNvPr>
              <p:cNvSpPr/>
              <p:nvPr/>
            </p:nvSpPr>
            <p:spPr>
              <a:xfrm>
                <a:off x="1210542" y="2400818"/>
                <a:ext cx="425423" cy="95898"/>
              </a:xfrm>
              <a:custGeom>
                <a:avLst/>
                <a:gdLst/>
                <a:ahLst/>
                <a:cxnLst/>
                <a:rect l="l" t="t" r="r" b="b"/>
                <a:pathLst>
                  <a:path w="2959" h="667" extrusionOk="0">
                    <a:moveTo>
                      <a:pt x="2585" y="1"/>
                    </a:moveTo>
                    <a:cubicBezTo>
                      <a:pt x="1556" y="1"/>
                      <a:pt x="40" y="609"/>
                      <a:pt x="19" y="620"/>
                    </a:cubicBezTo>
                    <a:cubicBezTo>
                      <a:pt x="7" y="626"/>
                      <a:pt x="1" y="638"/>
                      <a:pt x="7" y="650"/>
                    </a:cubicBezTo>
                    <a:cubicBezTo>
                      <a:pt x="11" y="658"/>
                      <a:pt x="21" y="666"/>
                      <a:pt x="29" y="666"/>
                    </a:cubicBezTo>
                    <a:cubicBezTo>
                      <a:pt x="32" y="666"/>
                      <a:pt x="35" y="665"/>
                      <a:pt x="37" y="662"/>
                    </a:cubicBezTo>
                    <a:cubicBezTo>
                      <a:pt x="58" y="656"/>
                      <a:pt x="1567" y="50"/>
                      <a:pt x="2590" y="50"/>
                    </a:cubicBezTo>
                    <a:cubicBezTo>
                      <a:pt x="2711" y="50"/>
                      <a:pt x="2824" y="58"/>
                      <a:pt x="2928" y="77"/>
                    </a:cubicBezTo>
                    <a:lnTo>
                      <a:pt x="2934" y="77"/>
                    </a:lnTo>
                    <a:cubicBezTo>
                      <a:pt x="2940" y="77"/>
                      <a:pt x="2952" y="65"/>
                      <a:pt x="2952" y="53"/>
                    </a:cubicBezTo>
                    <a:cubicBezTo>
                      <a:pt x="2958" y="47"/>
                      <a:pt x="2952" y="30"/>
                      <a:pt x="2934" y="30"/>
                    </a:cubicBezTo>
                    <a:cubicBezTo>
                      <a:pt x="2827" y="10"/>
                      <a:pt x="2710" y="1"/>
                      <a:pt x="2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" name="Google Shape;807;p43">
                <a:extLst>
                  <a:ext uri="{FF2B5EF4-FFF2-40B4-BE49-F238E27FC236}">
                    <a16:creationId xmlns:a16="http://schemas.microsoft.com/office/drawing/2014/main" id="{F38DF822-49D6-198F-78CD-DE047688EC6A}"/>
                  </a:ext>
                </a:extLst>
              </p:cNvPr>
              <p:cNvSpPr/>
              <p:nvPr/>
            </p:nvSpPr>
            <p:spPr>
              <a:xfrm>
                <a:off x="1502114" y="1473190"/>
                <a:ext cx="378984" cy="220551"/>
              </a:xfrm>
              <a:custGeom>
                <a:avLst/>
                <a:gdLst/>
                <a:ahLst/>
                <a:cxnLst/>
                <a:rect l="l" t="t" r="r" b="b"/>
                <a:pathLst>
                  <a:path w="2636" h="1534" extrusionOk="0">
                    <a:moveTo>
                      <a:pt x="2605" y="1"/>
                    </a:moveTo>
                    <a:cubicBezTo>
                      <a:pt x="2593" y="7"/>
                      <a:pt x="793" y="549"/>
                      <a:pt x="6" y="1497"/>
                    </a:cubicBezTo>
                    <a:cubicBezTo>
                      <a:pt x="0" y="1503"/>
                      <a:pt x="0" y="1521"/>
                      <a:pt x="6" y="1527"/>
                    </a:cubicBezTo>
                    <a:cubicBezTo>
                      <a:pt x="12" y="1533"/>
                      <a:pt x="18" y="1533"/>
                      <a:pt x="30" y="1533"/>
                    </a:cubicBezTo>
                    <a:cubicBezTo>
                      <a:pt x="36" y="1533"/>
                      <a:pt x="36" y="1533"/>
                      <a:pt x="36" y="1527"/>
                    </a:cubicBezTo>
                    <a:cubicBezTo>
                      <a:pt x="817" y="585"/>
                      <a:pt x="2605" y="49"/>
                      <a:pt x="2623" y="43"/>
                    </a:cubicBezTo>
                    <a:cubicBezTo>
                      <a:pt x="2635" y="37"/>
                      <a:pt x="2635" y="31"/>
                      <a:pt x="2635" y="13"/>
                    </a:cubicBezTo>
                    <a:cubicBezTo>
                      <a:pt x="2629" y="1"/>
                      <a:pt x="2623" y="1"/>
                      <a:pt x="26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" name="Google Shape;808;p43">
                <a:extLst>
                  <a:ext uri="{FF2B5EF4-FFF2-40B4-BE49-F238E27FC236}">
                    <a16:creationId xmlns:a16="http://schemas.microsoft.com/office/drawing/2014/main" id="{1107C0FE-EBD8-3226-51D7-6E7E32B8640A}"/>
                  </a:ext>
                </a:extLst>
              </p:cNvPr>
              <p:cNvSpPr/>
              <p:nvPr/>
            </p:nvSpPr>
            <p:spPr>
              <a:xfrm>
                <a:off x="1532881" y="1571819"/>
                <a:ext cx="382435" cy="211924"/>
              </a:xfrm>
              <a:custGeom>
                <a:avLst/>
                <a:gdLst/>
                <a:ahLst/>
                <a:cxnLst/>
                <a:rect l="l" t="t" r="r" b="b"/>
                <a:pathLst>
                  <a:path w="2660" h="1474" extrusionOk="0">
                    <a:moveTo>
                      <a:pt x="2630" y="1"/>
                    </a:moveTo>
                    <a:cubicBezTo>
                      <a:pt x="2606" y="1"/>
                      <a:pt x="806" y="519"/>
                      <a:pt x="7" y="1437"/>
                    </a:cubicBezTo>
                    <a:cubicBezTo>
                      <a:pt x="1" y="1443"/>
                      <a:pt x="1" y="1455"/>
                      <a:pt x="7" y="1467"/>
                    </a:cubicBezTo>
                    <a:cubicBezTo>
                      <a:pt x="13" y="1473"/>
                      <a:pt x="25" y="1473"/>
                      <a:pt x="30" y="1473"/>
                    </a:cubicBezTo>
                    <a:lnTo>
                      <a:pt x="42" y="1473"/>
                    </a:lnTo>
                    <a:cubicBezTo>
                      <a:pt x="835" y="567"/>
                      <a:pt x="2630" y="48"/>
                      <a:pt x="2648" y="42"/>
                    </a:cubicBezTo>
                    <a:cubicBezTo>
                      <a:pt x="2660" y="36"/>
                      <a:pt x="2660" y="30"/>
                      <a:pt x="2660" y="12"/>
                    </a:cubicBezTo>
                    <a:cubicBezTo>
                      <a:pt x="2654" y="1"/>
                      <a:pt x="2648" y="1"/>
                      <a:pt x="26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" name="Google Shape;809;p43">
                <a:extLst>
                  <a:ext uri="{FF2B5EF4-FFF2-40B4-BE49-F238E27FC236}">
                    <a16:creationId xmlns:a16="http://schemas.microsoft.com/office/drawing/2014/main" id="{C69B6200-87D7-A6E9-127D-8E5A34053AAC}"/>
                  </a:ext>
                </a:extLst>
              </p:cNvPr>
              <p:cNvSpPr/>
              <p:nvPr/>
            </p:nvSpPr>
            <p:spPr>
              <a:xfrm>
                <a:off x="1565518" y="1667572"/>
                <a:ext cx="382435" cy="217244"/>
              </a:xfrm>
              <a:custGeom>
                <a:avLst/>
                <a:gdLst/>
                <a:ahLst/>
                <a:cxnLst/>
                <a:rect l="l" t="t" r="r" b="b"/>
                <a:pathLst>
                  <a:path w="2660" h="1511" extrusionOk="0">
                    <a:moveTo>
                      <a:pt x="2629" y="0"/>
                    </a:moveTo>
                    <a:cubicBezTo>
                      <a:pt x="2626" y="0"/>
                      <a:pt x="2622" y="1"/>
                      <a:pt x="2618" y="2"/>
                    </a:cubicBezTo>
                    <a:cubicBezTo>
                      <a:pt x="2618" y="8"/>
                      <a:pt x="2111" y="181"/>
                      <a:pt x="1538" y="443"/>
                    </a:cubicBezTo>
                    <a:cubicBezTo>
                      <a:pt x="769" y="801"/>
                      <a:pt x="257" y="1153"/>
                      <a:pt x="12" y="1481"/>
                    </a:cubicBezTo>
                    <a:cubicBezTo>
                      <a:pt x="0" y="1487"/>
                      <a:pt x="12" y="1499"/>
                      <a:pt x="18" y="1511"/>
                    </a:cubicBezTo>
                    <a:lnTo>
                      <a:pt x="42" y="1511"/>
                    </a:lnTo>
                    <a:cubicBezTo>
                      <a:pt x="48" y="1511"/>
                      <a:pt x="48" y="1499"/>
                      <a:pt x="42" y="1499"/>
                    </a:cubicBezTo>
                    <a:cubicBezTo>
                      <a:pt x="608" y="748"/>
                      <a:pt x="2474" y="98"/>
                      <a:pt x="2623" y="50"/>
                    </a:cubicBezTo>
                    <a:lnTo>
                      <a:pt x="2635" y="50"/>
                    </a:lnTo>
                    <a:cubicBezTo>
                      <a:pt x="2647" y="38"/>
                      <a:pt x="2659" y="32"/>
                      <a:pt x="2647" y="20"/>
                    </a:cubicBezTo>
                    <a:cubicBezTo>
                      <a:pt x="2643" y="7"/>
                      <a:pt x="2638" y="0"/>
                      <a:pt x="26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" name="Google Shape;810;p43">
                <a:extLst>
                  <a:ext uri="{FF2B5EF4-FFF2-40B4-BE49-F238E27FC236}">
                    <a16:creationId xmlns:a16="http://schemas.microsoft.com/office/drawing/2014/main" id="{95B8FBD5-6DD2-A687-F6CC-DF6043AFF7EB}"/>
                  </a:ext>
                </a:extLst>
              </p:cNvPr>
              <p:cNvSpPr/>
              <p:nvPr/>
            </p:nvSpPr>
            <p:spPr>
              <a:xfrm>
                <a:off x="1598873" y="1775833"/>
                <a:ext cx="385885" cy="203298"/>
              </a:xfrm>
              <a:custGeom>
                <a:avLst/>
                <a:gdLst/>
                <a:ahLst/>
                <a:cxnLst/>
                <a:rect l="l" t="t" r="r" b="b"/>
                <a:pathLst>
                  <a:path w="2684" h="1414" extrusionOk="0">
                    <a:moveTo>
                      <a:pt x="2654" y="0"/>
                    </a:moveTo>
                    <a:cubicBezTo>
                      <a:pt x="2636" y="0"/>
                      <a:pt x="770" y="531"/>
                      <a:pt x="13" y="1372"/>
                    </a:cubicBezTo>
                    <a:cubicBezTo>
                      <a:pt x="1" y="1384"/>
                      <a:pt x="1" y="1396"/>
                      <a:pt x="13" y="1402"/>
                    </a:cubicBezTo>
                    <a:cubicBezTo>
                      <a:pt x="19" y="1413"/>
                      <a:pt x="25" y="1413"/>
                      <a:pt x="31" y="1413"/>
                    </a:cubicBezTo>
                    <a:lnTo>
                      <a:pt x="48" y="1413"/>
                    </a:lnTo>
                    <a:cubicBezTo>
                      <a:pt x="800" y="579"/>
                      <a:pt x="2648" y="54"/>
                      <a:pt x="2672" y="48"/>
                    </a:cubicBezTo>
                    <a:cubicBezTo>
                      <a:pt x="2678" y="42"/>
                      <a:pt x="2684" y="30"/>
                      <a:pt x="2684" y="18"/>
                    </a:cubicBezTo>
                    <a:cubicBezTo>
                      <a:pt x="2678" y="0"/>
                      <a:pt x="2672" y="0"/>
                      <a:pt x="26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8" name="Google Shape;811;p43">
                <a:extLst>
                  <a:ext uri="{FF2B5EF4-FFF2-40B4-BE49-F238E27FC236}">
                    <a16:creationId xmlns:a16="http://schemas.microsoft.com/office/drawing/2014/main" id="{101AF805-67BB-66C8-1C30-4BCE561F3112}"/>
                  </a:ext>
                </a:extLst>
              </p:cNvPr>
              <p:cNvSpPr/>
              <p:nvPr/>
            </p:nvSpPr>
            <p:spPr>
              <a:xfrm>
                <a:off x="1635823" y="1877050"/>
                <a:ext cx="381572" cy="211781"/>
              </a:xfrm>
              <a:custGeom>
                <a:avLst/>
                <a:gdLst/>
                <a:ahLst/>
                <a:cxnLst/>
                <a:rect l="l" t="t" r="r" b="b"/>
                <a:pathLst>
                  <a:path w="2654" h="1473" extrusionOk="0">
                    <a:moveTo>
                      <a:pt x="2629" y="0"/>
                    </a:moveTo>
                    <a:cubicBezTo>
                      <a:pt x="2605" y="6"/>
                      <a:pt x="680" y="501"/>
                      <a:pt x="6" y="1443"/>
                    </a:cubicBezTo>
                    <a:cubicBezTo>
                      <a:pt x="0" y="1455"/>
                      <a:pt x="6" y="1467"/>
                      <a:pt x="12" y="1473"/>
                    </a:cubicBezTo>
                    <a:lnTo>
                      <a:pt x="36" y="1473"/>
                    </a:lnTo>
                    <a:cubicBezTo>
                      <a:pt x="42" y="1473"/>
                      <a:pt x="54" y="1473"/>
                      <a:pt x="36" y="1461"/>
                    </a:cubicBezTo>
                    <a:cubicBezTo>
                      <a:pt x="698" y="531"/>
                      <a:pt x="2617" y="42"/>
                      <a:pt x="2635" y="36"/>
                    </a:cubicBezTo>
                    <a:cubicBezTo>
                      <a:pt x="2647" y="36"/>
                      <a:pt x="2653" y="30"/>
                      <a:pt x="2653" y="12"/>
                    </a:cubicBezTo>
                    <a:cubicBezTo>
                      <a:pt x="2653" y="6"/>
                      <a:pt x="2647" y="0"/>
                      <a:pt x="26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9" name="Google Shape;812;p43">
                <a:extLst>
                  <a:ext uri="{FF2B5EF4-FFF2-40B4-BE49-F238E27FC236}">
                    <a16:creationId xmlns:a16="http://schemas.microsoft.com/office/drawing/2014/main" id="{14BE1A42-69E9-CAAE-59A0-081F0C3C7E10}"/>
                  </a:ext>
                </a:extLst>
              </p:cNvPr>
              <p:cNvSpPr/>
              <p:nvPr/>
            </p:nvSpPr>
            <p:spPr>
              <a:xfrm>
                <a:off x="1660552" y="1975535"/>
                <a:ext cx="392786" cy="211062"/>
              </a:xfrm>
              <a:custGeom>
                <a:avLst/>
                <a:gdLst/>
                <a:ahLst/>
                <a:cxnLst/>
                <a:rect l="l" t="t" r="r" b="b"/>
                <a:pathLst>
                  <a:path w="2732" h="1468" extrusionOk="0">
                    <a:moveTo>
                      <a:pt x="2696" y="1"/>
                    </a:moveTo>
                    <a:cubicBezTo>
                      <a:pt x="2600" y="36"/>
                      <a:pt x="424" y="865"/>
                      <a:pt x="7" y="1437"/>
                    </a:cubicBezTo>
                    <a:cubicBezTo>
                      <a:pt x="1" y="1443"/>
                      <a:pt x="7" y="1461"/>
                      <a:pt x="13" y="1467"/>
                    </a:cubicBezTo>
                    <a:lnTo>
                      <a:pt x="43" y="1467"/>
                    </a:lnTo>
                    <a:cubicBezTo>
                      <a:pt x="454" y="901"/>
                      <a:pt x="2690" y="54"/>
                      <a:pt x="2714" y="42"/>
                    </a:cubicBezTo>
                    <a:cubicBezTo>
                      <a:pt x="2726" y="36"/>
                      <a:pt x="2732" y="24"/>
                      <a:pt x="2726" y="13"/>
                    </a:cubicBezTo>
                    <a:cubicBezTo>
                      <a:pt x="2720" y="1"/>
                      <a:pt x="2714" y="1"/>
                      <a:pt x="269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0" name="Google Shape;813;p43">
                <a:extLst>
                  <a:ext uri="{FF2B5EF4-FFF2-40B4-BE49-F238E27FC236}">
                    <a16:creationId xmlns:a16="http://schemas.microsoft.com/office/drawing/2014/main" id="{3778B81A-19DC-4C15-7E3A-CBEC89D53FCA}"/>
                  </a:ext>
                </a:extLst>
              </p:cNvPr>
              <p:cNvSpPr/>
              <p:nvPr/>
            </p:nvSpPr>
            <p:spPr>
              <a:xfrm>
                <a:off x="1700090" y="2073733"/>
                <a:ext cx="386748" cy="202867"/>
              </a:xfrm>
              <a:custGeom>
                <a:avLst/>
                <a:gdLst/>
                <a:ahLst/>
                <a:cxnLst/>
                <a:rect l="l" t="t" r="r" b="b"/>
                <a:pathLst>
                  <a:path w="2690" h="1411" extrusionOk="0">
                    <a:moveTo>
                      <a:pt x="2660" y="1"/>
                    </a:moveTo>
                    <a:cubicBezTo>
                      <a:pt x="2657" y="1"/>
                      <a:pt x="2655" y="2"/>
                      <a:pt x="2653" y="3"/>
                    </a:cubicBezTo>
                    <a:cubicBezTo>
                      <a:pt x="2564" y="39"/>
                      <a:pt x="435" y="802"/>
                      <a:pt x="6" y="1380"/>
                    </a:cubicBezTo>
                    <a:cubicBezTo>
                      <a:pt x="0" y="1386"/>
                      <a:pt x="6" y="1404"/>
                      <a:pt x="12" y="1410"/>
                    </a:cubicBezTo>
                    <a:lnTo>
                      <a:pt x="42" y="1410"/>
                    </a:lnTo>
                    <a:cubicBezTo>
                      <a:pt x="465" y="838"/>
                      <a:pt x="2647" y="57"/>
                      <a:pt x="2665" y="45"/>
                    </a:cubicBezTo>
                    <a:cubicBezTo>
                      <a:pt x="2683" y="39"/>
                      <a:pt x="2689" y="33"/>
                      <a:pt x="2683" y="15"/>
                    </a:cubicBezTo>
                    <a:cubicBezTo>
                      <a:pt x="2679" y="6"/>
                      <a:pt x="2668" y="1"/>
                      <a:pt x="26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1" name="Google Shape;814;p43">
                <a:extLst>
                  <a:ext uri="{FF2B5EF4-FFF2-40B4-BE49-F238E27FC236}">
                    <a16:creationId xmlns:a16="http://schemas.microsoft.com/office/drawing/2014/main" id="{B3D92E7C-B60E-45BD-9E1C-B32D5D0B731C}"/>
                  </a:ext>
                </a:extLst>
              </p:cNvPr>
              <p:cNvSpPr/>
              <p:nvPr/>
            </p:nvSpPr>
            <p:spPr>
              <a:xfrm>
                <a:off x="1735170" y="2180413"/>
                <a:ext cx="388473" cy="194671"/>
              </a:xfrm>
              <a:custGeom>
                <a:avLst/>
                <a:gdLst/>
                <a:ahLst/>
                <a:cxnLst/>
                <a:rect l="l" t="t" r="r" b="b"/>
                <a:pathLst>
                  <a:path w="2702" h="1354" extrusionOk="0">
                    <a:moveTo>
                      <a:pt x="2672" y="1"/>
                    </a:moveTo>
                    <a:cubicBezTo>
                      <a:pt x="2654" y="6"/>
                      <a:pt x="680" y="567"/>
                      <a:pt x="7" y="1318"/>
                    </a:cubicBezTo>
                    <a:cubicBezTo>
                      <a:pt x="1" y="1324"/>
                      <a:pt x="1" y="1342"/>
                      <a:pt x="7" y="1348"/>
                    </a:cubicBezTo>
                    <a:cubicBezTo>
                      <a:pt x="13" y="1354"/>
                      <a:pt x="25" y="1354"/>
                      <a:pt x="30" y="1354"/>
                    </a:cubicBezTo>
                    <a:cubicBezTo>
                      <a:pt x="30" y="1354"/>
                      <a:pt x="36" y="1354"/>
                      <a:pt x="36" y="1348"/>
                    </a:cubicBezTo>
                    <a:cubicBezTo>
                      <a:pt x="710" y="609"/>
                      <a:pt x="2660" y="48"/>
                      <a:pt x="2684" y="42"/>
                    </a:cubicBezTo>
                    <a:cubicBezTo>
                      <a:pt x="2701" y="36"/>
                      <a:pt x="2701" y="30"/>
                      <a:pt x="2701" y="12"/>
                    </a:cubicBezTo>
                    <a:cubicBezTo>
                      <a:pt x="2690" y="1"/>
                      <a:pt x="2684" y="1"/>
                      <a:pt x="26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2" name="Google Shape;815;p43">
                <a:extLst>
                  <a:ext uri="{FF2B5EF4-FFF2-40B4-BE49-F238E27FC236}">
                    <a16:creationId xmlns:a16="http://schemas.microsoft.com/office/drawing/2014/main" id="{C225781D-4F52-2311-F357-780BEFEB3EC9}"/>
                  </a:ext>
                </a:extLst>
              </p:cNvPr>
              <p:cNvSpPr/>
              <p:nvPr/>
            </p:nvSpPr>
            <p:spPr>
              <a:xfrm>
                <a:off x="1467752" y="1547808"/>
                <a:ext cx="128676" cy="289850"/>
              </a:xfrm>
              <a:custGeom>
                <a:avLst/>
                <a:gdLst/>
                <a:ahLst/>
                <a:cxnLst/>
                <a:rect l="l" t="t" r="r" b="b"/>
                <a:pathLst>
                  <a:path w="895" h="2016" extrusionOk="0">
                    <a:moveTo>
                      <a:pt x="328" y="1"/>
                    </a:moveTo>
                    <a:cubicBezTo>
                      <a:pt x="209" y="96"/>
                      <a:pt x="102" y="197"/>
                      <a:pt x="1" y="293"/>
                    </a:cubicBezTo>
                    <a:lnTo>
                      <a:pt x="585" y="2016"/>
                    </a:lnTo>
                    <a:lnTo>
                      <a:pt x="627" y="1521"/>
                    </a:lnTo>
                    <a:lnTo>
                      <a:pt x="895" y="1664"/>
                    </a:lnTo>
                    <a:lnTo>
                      <a:pt x="32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8" name="Google Shape;816;p43">
              <a:extLst>
                <a:ext uri="{FF2B5EF4-FFF2-40B4-BE49-F238E27FC236}">
                  <a16:creationId xmlns:a16="http://schemas.microsoft.com/office/drawing/2014/main" id="{CF30442E-9FDD-D098-7EBB-7B5492260E8F}"/>
                </a:ext>
              </a:extLst>
            </p:cNvPr>
            <p:cNvGrpSpPr/>
            <p:nvPr/>
          </p:nvGrpSpPr>
          <p:grpSpPr>
            <a:xfrm>
              <a:off x="4083500" y="3226650"/>
              <a:ext cx="741775" cy="819000"/>
              <a:chOff x="4083500" y="3226650"/>
              <a:chExt cx="741775" cy="819000"/>
            </a:xfrm>
          </p:grpSpPr>
          <p:sp>
            <p:nvSpPr>
              <p:cNvPr id="9" name="Google Shape;817;p43">
                <a:extLst>
                  <a:ext uri="{FF2B5EF4-FFF2-40B4-BE49-F238E27FC236}">
                    <a16:creationId xmlns:a16="http://schemas.microsoft.com/office/drawing/2014/main" id="{4233AA2C-5A27-4014-C5FB-EB56A99276B0}"/>
                  </a:ext>
                </a:extLst>
              </p:cNvPr>
              <p:cNvSpPr/>
              <p:nvPr/>
            </p:nvSpPr>
            <p:spPr>
              <a:xfrm>
                <a:off x="4312145" y="3273660"/>
                <a:ext cx="438849" cy="425343"/>
              </a:xfrm>
              <a:custGeom>
                <a:avLst/>
                <a:gdLst/>
                <a:ahLst/>
                <a:cxnLst/>
                <a:rect l="l" t="t" r="r" b="b"/>
                <a:pathLst>
                  <a:path w="5069" h="4913" extrusionOk="0">
                    <a:moveTo>
                      <a:pt x="2533" y="0"/>
                    </a:moveTo>
                    <a:cubicBezTo>
                      <a:pt x="1385" y="0"/>
                      <a:pt x="255" y="801"/>
                      <a:pt x="42" y="2291"/>
                    </a:cubicBezTo>
                    <a:cubicBezTo>
                      <a:pt x="0" y="2607"/>
                      <a:pt x="42" y="2929"/>
                      <a:pt x="161" y="3227"/>
                    </a:cubicBezTo>
                    <a:cubicBezTo>
                      <a:pt x="632" y="4371"/>
                      <a:pt x="1589" y="4912"/>
                      <a:pt x="2533" y="4912"/>
                    </a:cubicBezTo>
                    <a:cubicBezTo>
                      <a:pt x="3680" y="4912"/>
                      <a:pt x="4808" y="4113"/>
                      <a:pt x="5020" y="2625"/>
                    </a:cubicBezTo>
                    <a:cubicBezTo>
                      <a:pt x="5068" y="2309"/>
                      <a:pt x="5032" y="1981"/>
                      <a:pt x="4901" y="1683"/>
                    </a:cubicBezTo>
                    <a:cubicBezTo>
                      <a:pt x="4431" y="540"/>
                      <a:pt x="3475" y="0"/>
                      <a:pt x="253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  <p:sp>
            <p:nvSpPr>
              <p:cNvPr id="10" name="Google Shape;818;p43">
                <a:extLst>
                  <a:ext uri="{FF2B5EF4-FFF2-40B4-BE49-F238E27FC236}">
                    <a16:creationId xmlns:a16="http://schemas.microsoft.com/office/drawing/2014/main" id="{0E822539-C928-8480-EBAA-7802449403E3}"/>
                  </a:ext>
                </a:extLst>
              </p:cNvPr>
              <p:cNvSpPr/>
              <p:nvPr/>
            </p:nvSpPr>
            <p:spPr>
              <a:xfrm>
                <a:off x="4360107" y="3273314"/>
                <a:ext cx="412010" cy="348378"/>
              </a:xfrm>
              <a:custGeom>
                <a:avLst/>
                <a:gdLst/>
                <a:ahLst/>
                <a:cxnLst/>
                <a:rect l="l" t="t" r="r" b="b"/>
                <a:pathLst>
                  <a:path w="4759" h="4024" extrusionOk="0">
                    <a:moveTo>
                      <a:pt x="22" y="976"/>
                    </a:moveTo>
                    <a:lnTo>
                      <a:pt x="22" y="976"/>
                    </a:lnTo>
                    <a:cubicBezTo>
                      <a:pt x="15" y="984"/>
                      <a:pt x="8" y="993"/>
                      <a:pt x="1" y="1001"/>
                    </a:cubicBezTo>
                    <a:cubicBezTo>
                      <a:pt x="10" y="995"/>
                      <a:pt x="16" y="986"/>
                      <a:pt x="22" y="976"/>
                    </a:cubicBezTo>
                    <a:close/>
                    <a:moveTo>
                      <a:pt x="1983" y="1"/>
                    </a:moveTo>
                    <a:cubicBezTo>
                      <a:pt x="1252" y="1"/>
                      <a:pt x="528" y="327"/>
                      <a:pt x="43" y="948"/>
                    </a:cubicBezTo>
                    <a:cubicBezTo>
                      <a:pt x="34" y="956"/>
                      <a:pt x="28" y="966"/>
                      <a:pt x="22" y="976"/>
                    </a:cubicBezTo>
                    <a:lnTo>
                      <a:pt x="22" y="976"/>
                    </a:lnTo>
                    <a:cubicBezTo>
                      <a:pt x="507" y="408"/>
                      <a:pt x="1197" y="111"/>
                      <a:pt x="1896" y="111"/>
                    </a:cubicBezTo>
                    <a:cubicBezTo>
                      <a:pt x="2425" y="111"/>
                      <a:pt x="2958" y="280"/>
                      <a:pt x="3411" y="632"/>
                    </a:cubicBezTo>
                    <a:cubicBezTo>
                      <a:pt x="4460" y="1448"/>
                      <a:pt x="4663" y="2957"/>
                      <a:pt x="3876" y="4024"/>
                    </a:cubicBezTo>
                    <a:cubicBezTo>
                      <a:pt x="3894" y="4006"/>
                      <a:pt x="3912" y="3994"/>
                      <a:pt x="3924" y="3970"/>
                    </a:cubicBezTo>
                    <a:cubicBezTo>
                      <a:pt x="4759" y="2897"/>
                      <a:pt x="4562" y="1353"/>
                      <a:pt x="3489" y="518"/>
                    </a:cubicBezTo>
                    <a:cubicBezTo>
                      <a:pt x="3040" y="169"/>
                      <a:pt x="2510" y="1"/>
                      <a:pt x="1983" y="1"/>
                    </a:cubicBez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1" name="Google Shape;819;p43">
                <a:extLst>
                  <a:ext uri="{FF2B5EF4-FFF2-40B4-BE49-F238E27FC236}">
                    <a16:creationId xmlns:a16="http://schemas.microsoft.com/office/drawing/2014/main" id="{F3180123-EA83-4F0D-53B3-15161391DFC9}"/>
                  </a:ext>
                </a:extLst>
              </p:cNvPr>
              <p:cNvSpPr/>
              <p:nvPr/>
            </p:nvSpPr>
            <p:spPr>
              <a:xfrm>
                <a:off x="4300803" y="3657274"/>
                <a:ext cx="104842" cy="116184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1342" extrusionOk="0">
                    <a:moveTo>
                      <a:pt x="799" y="0"/>
                    </a:moveTo>
                    <a:lnTo>
                      <a:pt x="0" y="1020"/>
                    </a:lnTo>
                    <a:lnTo>
                      <a:pt x="412" y="1342"/>
                    </a:lnTo>
                    <a:lnTo>
                      <a:pt x="1211" y="322"/>
                    </a:lnTo>
                    <a:lnTo>
                      <a:pt x="79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2" name="Google Shape;820;p43">
                <a:extLst>
                  <a:ext uri="{FF2B5EF4-FFF2-40B4-BE49-F238E27FC236}">
                    <a16:creationId xmlns:a16="http://schemas.microsoft.com/office/drawing/2014/main" id="{35E1D367-BAFD-4877-7F16-F7EE1CB8F863}"/>
                  </a:ext>
                </a:extLst>
              </p:cNvPr>
              <p:cNvSpPr/>
              <p:nvPr/>
            </p:nvSpPr>
            <p:spPr>
              <a:xfrm>
                <a:off x="4329200" y="3660391"/>
                <a:ext cx="76965" cy="74368"/>
              </a:xfrm>
              <a:custGeom>
                <a:avLst/>
                <a:gdLst/>
                <a:ahLst/>
                <a:cxnLst/>
                <a:rect l="l" t="t" r="r" b="b"/>
                <a:pathLst>
                  <a:path w="889" h="859" extrusionOk="0">
                    <a:moveTo>
                      <a:pt x="322" y="0"/>
                    </a:moveTo>
                    <a:lnTo>
                      <a:pt x="0" y="417"/>
                    </a:lnTo>
                    <a:lnTo>
                      <a:pt x="567" y="859"/>
                    </a:lnTo>
                    <a:lnTo>
                      <a:pt x="889" y="447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3" name="Google Shape;821;p43">
                <a:extLst>
                  <a:ext uri="{FF2B5EF4-FFF2-40B4-BE49-F238E27FC236}">
                    <a16:creationId xmlns:a16="http://schemas.microsoft.com/office/drawing/2014/main" id="{D8175C16-E6DA-530F-F03C-04BA0E2DC5CF}"/>
                  </a:ext>
                </a:extLst>
              </p:cNvPr>
              <p:cNvSpPr/>
              <p:nvPr/>
            </p:nvSpPr>
            <p:spPr>
              <a:xfrm>
                <a:off x="4311549" y="3730593"/>
                <a:ext cx="36708" cy="29522"/>
              </a:xfrm>
              <a:custGeom>
                <a:avLst/>
                <a:gdLst/>
                <a:ahLst/>
                <a:cxnLst/>
                <a:rect l="l" t="t" r="r" b="b"/>
                <a:pathLst>
                  <a:path w="424" h="341" extrusionOk="0">
                    <a:moveTo>
                      <a:pt x="12" y="1"/>
                    </a:moveTo>
                    <a:lnTo>
                      <a:pt x="0" y="19"/>
                    </a:lnTo>
                    <a:lnTo>
                      <a:pt x="412" y="341"/>
                    </a:lnTo>
                    <a:lnTo>
                      <a:pt x="424" y="323"/>
                    </a:lnTo>
                    <a:lnTo>
                      <a:pt x="12" y="1"/>
                    </a:ln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4" name="Google Shape;822;p43">
                <a:extLst>
                  <a:ext uri="{FF2B5EF4-FFF2-40B4-BE49-F238E27FC236}">
                    <a16:creationId xmlns:a16="http://schemas.microsoft.com/office/drawing/2014/main" id="{378D667C-0194-1095-9D10-0CE2B2AE8A47}"/>
                  </a:ext>
                </a:extLst>
              </p:cNvPr>
              <p:cNvSpPr/>
              <p:nvPr/>
            </p:nvSpPr>
            <p:spPr>
              <a:xfrm>
                <a:off x="4334308" y="3701687"/>
                <a:ext cx="36794" cy="29436"/>
              </a:xfrm>
              <a:custGeom>
                <a:avLst/>
                <a:gdLst/>
                <a:ahLst/>
                <a:cxnLst/>
                <a:rect l="l" t="t" r="r" b="b"/>
                <a:pathLst>
                  <a:path w="425" h="340" extrusionOk="0">
                    <a:moveTo>
                      <a:pt x="13" y="0"/>
                    </a:moveTo>
                    <a:lnTo>
                      <a:pt x="1" y="18"/>
                    </a:lnTo>
                    <a:lnTo>
                      <a:pt x="412" y="340"/>
                    </a:lnTo>
                    <a:lnTo>
                      <a:pt x="424" y="32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" name="Google Shape;823;p43">
                <a:extLst>
                  <a:ext uri="{FF2B5EF4-FFF2-40B4-BE49-F238E27FC236}">
                    <a16:creationId xmlns:a16="http://schemas.microsoft.com/office/drawing/2014/main" id="{DB14AD47-8B5B-7B98-0DA8-D2EFC6EDCE8D}"/>
                  </a:ext>
                </a:extLst>
              </p:cNvPr>
              <p:cNvSpPr/>
              <p:nvPr/>
            </p:nvSpPr>
            <p:spPr>
              <a:xfrm>
                <a:off x="4083500" y="3724889"/>
                <a:ext cx="273664" cy="320760"/>
              </a:xfrm>
              <a:custGeom>
                <a:avLst/>
                <a:gdLst/>
                <a:ahLst/>
                <a:cxnLst/>
                <a:rect l="l" t="t" r="r" b="b"/>
                <a:pathLst>
                  <a:path w="3161" h="3705" extrusionOk="0">
                    <a:moveTo>
                      <a:pt x="2528" y="0"/>
                    </a:moveTo>
                    <a:lnTo>
                      <a:pt x="143" y="3053"/>
                    </a:lnTo>
                    <a:cubicBezTo>
                      <a:pt x="0" y="3232"/>
                      <a:pt x="30" y="3488"/>
                      <a:pt x="209" y="3619"/>
                    </a:cubicBezTo>
                    <a:cubicBezTo>
                      <a:pt x="284" y="3677"/>
                      <a:pt x="373" y="3705"/>
                      <a:pt x="460" y="3705"/>
                    </a:cubicBezTo>
                    <a:cubicBezTo>
                      <a:pt x="581" y="3705"/>
                      <a:pt x="699" y="3651"/>
                      <a:pt x="775" y="3548"/>
                    </a:cubicBezTo>
                    <a:lnTo>
                      <a:pt x="3160" y="489"/>
                    </a:lnTo>
                    <a:lnTo>
                      <a:pt x="25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6" name="Google Shape;824;p43">
                <a:extLst>
                  <a:ext uri="{FF2B5EF4-FFF2-40B4-BE49-F238E27FC236}">
                    <a16:creationId xmlns:a16="http://schemas.microsoft.com/office/drawing/2014/main" id="{43D3AF16-AF98-84DA-6987-4F7C200C7B1A}"/>
                  </a:ext>
                </a:extLst>
              </p:cNvPr>
              <p:cNvSpPr/>
              <p:nvPr/>
            </p:nvSpPr>
            <p:spPr>
              <a:xfrm>
                <a:off x="4238296" y="3226650"/>
                <a:ext cx="586979" cy="519363"/>
              </a:xfrm>
              <a:custGeom>
                <a:avLst/>
                <a:gdLst/>
                <a:ahLst/>
                <a:cxnLst/>
                <a:rect l="l" t="t" r="r" b="b"/>
                <a:pathLst>
                  <a:path w="6780" h="5999" extrusionOk="0">
                    <a:moveTo>
                      <a:pt x="3394" y="543"/>
                    </a:moveTo>
                    <a:cubicBezTo>
                      <a:pt x="3922" y="543"/>
                      <a:pt x="4453" y="711"/>
                      <a:pt x="4902" y="1057"/>
                    </a:cubicBezTo>
                    <a:cubicBezTo>
                      <a:pt x="5975" y="1892"/>
                      <a:pt x="6160" y="3436"/>
                      <a:pt x="5331" y="4509"/>
                    </a:cubicBezTo>
                    <a:cubicBezTo>
                      <a:pt x="4843" y="5133"/>
                      <a:pt x="4117" y="5458"/>
                      <a:pt x="3386" y="5458"/>
                    </a:cubicBezTo>
                    <a:cubicBezTo>
                      <a:pt x="2858" y="5458"/>
                      <a:pt x="2326" y="5288"/>
                      <a:pt x="1879" y="4939"/>
                    </a:cubicBezTo>
                    <a:cubicBezTo>
                      <a:pt x="806" y="4104"/>
                      <a:pt x="621" y="2566"/>
                      <a:pt x="1450" y="1493"/>
                    </a:cubicBezTo>
                    <a:cubicBezTo>
                      <a:pt x="1935" y="868"/>
                      <a:pt x="2661" y="543"/>
                      <a:pt x="3394" y="543"/>
                    </a:cubicBezTo>
                    <a:close/>
                    <a:moveTo>
                      <a:pt x="3392" y="1"/>
                    </a:moveTo>
                    <a:cubicBezTo>
                      <a:pt x="2498" y="1"/>
                      <a:pt x="1615" y="398"/>
                      <a:pt x="1026" y="1153"/>
                    </a:cubicBezTo>
                    <a:cubicBezTo>
                      <a:pt x="1" y="2464"/>
                      <a:pt x="239" y="4354"/>
                      <a:pt x="1545" y="5368"/>
                    </a:cubicBezTo>
                    <a:cubicBezTo>
                      <a:pt x="2092" y="5792"/>
                      <a:pt x="2741" y="5998"/>
                      <a:pt x="3386" y="5998"/>
                    </a:cubicBezTo>
                    <a:cubicBezTo>
                      <a:pt x="4280" y="5998"/>
                      <a:pt x="5165" y="5602"/>
                      <a:pt x="5754" y="4843"/>
                    </a:cubicBezTo>
                    <a:cubicBezTo>
                      <a:pt x="6780" y="3537"/>
                      <a:pt x="6541" y="1654"/>
                      <a:pt x="5235" y="634"/>
                    </a:cubicBezTo>
                    <a:cubicBezTo>
                      <a:pt x="4686" y="207"/>
                      <a:pt x="4036" y="1"/>
                      <a:pt x="339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43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ID" dirty="0"/>
              <a:t>Dua</a:t>
            </a:r>
            <a:r>
              <a:rPr lang="en" dirty="0"/>
              <a:t> Ciri Utama Penalaran</a:t>
            </a:r>
            <a:endParaRPr dirty="0"/>
          </a:p>
        </p:txBody>
      </p:sp>
      <p:sp>
        <p:nvSpPr>
          <p:cNvPr id="782" name="Google Shape;782;p43"/>
          <p:cNvSpPr txBox="1">
            <a:spLocks noGrp="1"/>
          </p:cNvSpPr>
          <p:nvPr>
            <p:ph type="subTitle" idx="1"/>
          </p:nvPr>
        </p:nvSpPr>
        <p:spPr>
          <a:xfrm>
            <a:off x="1053884" y="3476667"/>
            <a:ext cx="3512400" cy="64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" dirty="0"/>
              <a:t>Berpikir Logis</a:t>
            </a:r>
            <a:endParaRPr dirty="0"/>
          </a:p>
        </p:txBody>
      </p:sp>
      <p:sp>
        <p:nvSpPr>
          <p:cNvPr id="783" name="Google Shape;783;p43"/>
          <p:cNvSpPr txBox="1">
            <a:spLocks noGrp="1"/>
          </p:cNvSpPr>
          <p:nvPr>
            <p:ph type="subTitle" idx="2"/>
          </p:nvPr>
        </p:nvSpPr>
        <p:spPr>
          <a:xfrm>
            <a:off x="7625717" y="3476667"/>
            <a:ext cx="3512400" cy="64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" dirty="0"/>
              <a:t>Berpikir Analitis</a:t>
            </a:r>
            <a:endParaRPr dirty="0"/>
          </a:p>
        </p:txBody>
      </p:sp>
      <p:sp>
        <p:nvSpPr>
          <p:cNvPr id="784" name="Google Shape;784;p43"/>
          <p:cNvSpPr txBox="1">
            <a:spLocks noGrp="1"/>
          </p:cNvSpPr>
          <p:nvPr>
            <p:ph type="subTitle" idx="3"/>
          </p:nvPr>
        </p:nvSpPr>
        <p:spPr>
          <a:xfrm>
            <a:off x="1053884" y="3963408"/>
            <a:ext cx="3512400" cy="1430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" dirty="0"/>
              <a:t>Berpikir menurut pola, alur,</a:t>
            </a:r>
          </a:p>
          <a:p>
            <a:pPr marL="0" indent="0"/>
            <a:r>
              <a:rPr lang="en-ID" dirty="0"/>
              <a:t>k</a:t>
            </a:r>
            <a:r>
              <a:rPr lang="en" dirty="0"/>
              <a:t>erangka dan logika tertentu</a:t>
            </a:r>
            <a:endParaRPr dirty="0"/>
          </a:p>
        </p:txBody>
      </p:sp>
      <p:sp>
        <p:nvSpPr>
          <p:cNvPr id="785" name="Google Shape;785;p43"/>
          <p:cNvSpPr txBox="1">
            <a:spLocks noGrp="1"/>
          </p:cNvSpPr>
          <p:nvPr>
            <p:ph type="subTitle" idx="4"/>
          </p:nvPr>
        </p:nvSpPr>
        <p:spPr>
          <a:xfrm>
            <a:off x="7625717" y="3963408"/>
            <a:ext cx="3512400" cy="1430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" dirty="0"/>
              <a:t>Kegiatan analitis berdasarkan langkah-langkah tertentu</a:t>
            </a:r>
            <a:endParaRPr dirty="0"/>
          </a:p>
        </p:txBody>
      </p:sp>
      <p:sp>
        <p:nvSpPr>
          <p:cNvPr id="786" name="Google Shape;786;p43"/>
          <p:cNvSpPr/>
          <p:nvPr/>
        </p:nvSpPr>
        <p:spPr>
          <a:xfrm>
            <a:off x="2380084" y="2280457"/>
            <a:ext cx="860000" cy="10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87" name="Google Shape;787;p43"/>
          <p:cNvSpPr/>
          <p:nvPr/>
        </p:nvSpPr>
        <p:spPr>
          <a:xfrm>
            <a:off x="8951917" y="2280457"/>
            <a:ext cx="860000" cy="10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788" name="Google Shape;788;p43"/>
          <p:cNvGrpSpPr/>
          <p:nvPr/>
        </p:nvGrpSpPr>
        <p:grpSpPr>
          <a:xfrm>
            <a:off x="4625060" y="1582360"/>
            <a:ext cx="2941939" cy="3811840"/>
            <a:chOff x="3468795" y="1186770"/>
            <a:chExt cx="2206454" cy="2858880"/>
          </a:xfrm>
        </p:grpSpPr>
        <p:grpSp>
          <p:nvGrpSpPr>
            <p:cNvPr id="789" name="Google Shape;789;p43"/>
            <p:cNvGrpSpPr/>
            <p:nvPr/>
          </p:nvGrpSpPr>
          <p:grpSpPr>
            <a:xfrm rot="2132500">
              <a:off x="3711320" y="1557967"/>
              <a:ext cx="1721403" cy="1386147"/>
              <a:chOff x="715099" y="1369529"/>
              <a:chExt cx="1721388" cy="1386135"/>
            </a:xfrm>
          </p:grpSpPr>
          <p:sp>
            <p:nvSpPr>
              <p:cNvPr id="790" name="Google Shape;790;p43"/>
              <p:cNvSpPr/>
              <p:nvPr/>
            </p:nvSpPr>
            <p:spPr>
              <a:xfrm>
                <a:off x="715099" y="1369529"/>
                <a:ext cx="1721388" cy="1386135"/>
              </a:xfrm>
              <a:custGeom>
                <a:avLst/>
                <a:gdLst/>
                <a:ahLst/>
                <a:cxnLst/>
                <a:rect l="l" t="t" r="r" b="b"/>
                <a:pathLst>
                  <a:path w="11973" h="9641" extrusionOk="0">
                    <a:moveTo>
                      <a:pt x="9820" y="1"/>
                    </a:moveTo>
                    <a:lnTo>
                      <a:pt x="1" y="3363"/>
                    </a:lnTo>
                    <a:lnTo>
                      <a:pt x="2147" y="9641"/>
                    </a:lnTo>
                    <a:lnTo>
                      <a:pt x="11973" y="6272"/>
                    </a:lnTo>
                    <a:lnTo>
                      <a:pt x="982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1" name="Google Shape;791;p43"/>
              <p:cNvSpPr/>
              <p:nvPr/>
            </p:nvSpPr>
            <p:spPr>
              <a:xfrm>
                <a:off x="782098" y="1654920"/>
                <a:ext cx="941279" cy="1051139"/>
              </a:xfrm>
              <a:custGeom>
                <a:avLst/>
                <a:gdLst/>
                <a:ahLst/>
                <a:cxnLst/>
                <a:rect l="l" t="t" r="r" b="b"/>
                <a:pathLst>
                  <a:path w="6547" h="7311" extrusionOk="0">
                    <a:moveTo>
                      <a:pt x="4543" y="1"/>
                    </a:moveTo>
                    <a:cubicBezTo>
                      <a:pt x="4543" y="1"/>
                      <a:pt x="1103" y="686"/>
                      <a:pt x="0" y="1211"/>
                    </a:cubicBezTo>
                    <a:lnTo>
                      <a:pt x="2087" y="7310"/>
                    </a:lnTo>
                    <a:cubicBezTo>
                      <a:pt x="2087" y="7310"/>
                      <a:pt x="5378" y="6028"/>
                      <a:pt x="6546" y="5861"/>
                    </a:cubicBezTo>
                    <a:lnTo>
                      <a:pt x="454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2" name="Google Shape;792;p43"/>
              <p:cNvSpPr/>
              <p:nvPr/>
            </p:nvSpPr>
            <p:spPr>
              <a:xfrm>
                <a:off x="808552" y="1666853"/>
                <a:ext cx="916550" cy="1004843"/>
              </a:xfrm>
              <a:custGeom>
                <a:avLst/>
                <a:gdLst/>
                <a:ahLst/>
                <a:cxnLst/>
                <a:rect l="l" t="t" r="r" b="b"/>
                <a:pathLst>
                  <a:path w="6375" h="6989" extrusionOk="0">
                    <a:moveTo>
                      <a:pt x="4311" y="1"/>
                    </a:moveTo>
                    <a:cubicBezTo>
                      <a:pt x="2160" y="1"/>
                      <a:pt x="1" y="961"/>
                      <a:pt x="1" y="961"/>
                    </a:cubicBezTo>
                    <a:lnTo>
                      <a:pt x="2070" y="6989"/>
                    </a:lnTo>
                    <a:cubicBezTo>
                      <a:pt x="3900" y="6321"/>
                      <a:pt x="6374" y="5778"/>
                      <a:pt x="6374" y="5778"/>
                    </a:cubicBezTo>
                    <a:lnTo>
                      <a:pt x="4389" y="1"/>
                    </a:lnTo>
                    <a:cubicBezTo>
                      <a:pt x="4363" y="1"/>
                      <a:pt x="4337" y="1"/>
                      <a:pt x="431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3" name="Google Shape;793;p43"/>
              <p:cNvSpPr/>
              <p:nvPr/>
            </p:nvSpPr>
            <p:spPr>
              <a:xfrm>
                <a:off x="833425" y="1636085"/>
                <a:ext cx="889952" cy="998805"/>
              </a:xfrm>
              <a:custGeom>
                <a:avLst/>
                <a:gdLst/>
                <a:ahLst/>
                <a:cxnLst/>
                <a:rect l="l" t="t" r="r" b="b"/>
                <a:pathLst>
                  <a:path w="6190" h="6947" extrusionOk="0">
                    <a:moveTo>
                      <a:pt x="4144" y="1"/>
                    </a:moveTo>
                    <a:cubicBezTo>
                      <a:pt x="4144" y="1"/>
                      <a:pt x="1658" y="186"/>
                      <a:pt x="1" y="937"/>
                    </a:cubicBezTo>
                    <a:lnTo>
                      <a:pt x="2177" y="6946"/>
                    </a:lnTo>
                    <a:cubicBezTo>
                      <a:pt x="2177" y="6946"/>
                      <a:pt x="4998" y="5980"/>
                      <a:pt x="6015" y="5980"/>
                    </a:cubicBezTo>
                    <a:cubicBezTo>
                      <a:pt x="6081" y="5980"/>
                      <a:pt x="6140" y="5984"/>
                      <a:pt x="6189" y="5992"/>
                    </a:cubicBezTo>
                    <a:lnTo>
                      <a:pt x="414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4" name="Google Shape;794;p43"/>
              <p:cNvSpPr/>
              <p:nvPr/>
            </p:nvSpPr>
            <p:spPr>
              <a:xfrm>
                <a:off x="891797" y="1619408"/>
                <a:ext cx="831580" cy="970050"/>
              </a:xfrm>
              <a:custGeom>
                <a:avLst/>
                <a:gdLst/>
                <a:ahLst/>
                <a:cxnLst/>
                <a:rect l="l" t="t" r="r" b="b"/>
                <a:pathLst>
                  <a:path w="5784" h="6747" extrusionOk="0">
                    <a:moveTo>
                      <a:pt x="2814" y="0"/>
                    </a:moveTo>
                    <a:cubicBezTo>
                      <a:pt x="2176" y="0"/>
                      <a:pt x="1221" y="131"/>
                      <a:pt x="0" y="671"/>
                    </a:cubicBezTo>
                    <a:lnTo>
                      <a:pt x="2081" y="6746"/>
                    </a:lnTo>
                    <a:cubicBezTo>
                      <a:pt x="2081" y="6746"/>
                      <a:pt x="4020" y="6041"/>
                      <a:pt x="5238" y="6041"/>
                    </a:cubicBezTo>
                    <a:cubicBezTo>
                      <a:pt x="5445" y="6041"/>
                      <a:pt x="5631" y="6061"/>
                      <a:pt x="5783" y="6108"/>
                    </a:cubicBezTo>
                    <a:lnTo>
                      <a:pt x="3738" y="117"/>
                    </a:lnTo>
                    <a:cubicBezTo>
                      <a:pt x="3738" y="117"/>
                      <a:pt x="3417" y="0"/>
                      <a:pt x="281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5" name="Google Shape;795;p43"/>
              <p:cNvSpPr/>
              <p:nvPr/>
            </p:nvSpPr>
            <p:spPr>
              <a:xfrm>
                <a:off x="1435259" y="1391814"/>
                <a:ext cx="924026" cy="1105917"/>
              </a:xfrm>
              <a:custGeom>
                <a:avLst/>
                <a:gdLst/>
                <a:ahLst/>
                <a:cxnLst/>
                <a:rect l="l" t="t" r="r" b="b"/>
                <a:pathLst>
                  <a:path w="6427" h="7692" extrusionOk="0">
                    <a:moveTo>
                      <a:pt x="4340" y="1"/>
                    </a:moveTo>
                    <a:cubicBezTo>
                      <a:pt x="3148" y="257"/>
                      <a:pt x="0" y="1831"/>
                      <a:pt x="0" y="1831"/>
                    </a:cubicBezTo>
                    <a:lnTo>
                      <a:pt x="2003" y="7691"/>
                    </a:lnTo>
                    <a:cubicBezTo>
                      <a:pt x="3035" y="7113"/>
                      <a:pt x="6427" y="6100"/>
                      <a:pt x="6427" y="6100"/>
                    </a:cubicBezTo>
                    <a:lnTo>
                      <a:pt x="434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6" name="Google Shape;796;p43"/>
              <p:cNvSpPr/>
              <p:nvPr/>
            </p:nvSpPr>
            <p:spPr>
              <a:xfrm>
                <a:off x="1439429" y="1389226"/>
                <a:ext cx="881325" cy="1108505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7710" extrusionOk="0">
                    <a:moveTo>
                      <a:pt x="4061" y="1"/>
                    </a:moveTo>
                    <a:cubicBezTo>
                      <a:pt x="4061" y="1"/>
                      <a:pt x="1718" y="585"/>
                      <a:pt x="1" y="1932"/>
                    </a:cubicBezTo>
                    <a:lnTo>
                      <a:pt x="1986" y="7709"/>
                    </a:lnTo>
                    <a:cubicBezTo>
                      <a:pt x="1986" y="7709"/>
                      <a:pt x="4270" y="6618"/>
                      <a:pt x="6130" y="6028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7" name="Google Shape;797;p43"/>
              <p:cNvSpPr/>
              <p:nvPr/>
            </p:nvSpPr>
            <p:spPr>
              <a:xfrm>
                <a:off x="1429221" y="1377293"/>
                <a:ext cx="835893" cy="1120439"/>
              </a:xfrm>
              <a:custGeom>
                <a:avLst/>
                <a:gdLst/>
                <a:ahLst/>
                <a:cxnLst/>
                <a:rect l="l" t="t" r="r" b="b"/>
                <a:pathLst>
                  <a:path w="5814" h="7793" extrusionOk="0">
                    <a:moveTo>
                      <a:pt x="3846" y="0"/>
                    </a:moveTo>
                    <a:cubicBezTo>
                      <a:pt x="2069" y="429"/>
                      <a:pt x="0" y="1801"/>
                      <a:pt x="0" y="1801"/>
                    </a:cubicBezTo>
                    <a:lnTo>
                      <a:pt x="2057" y="7792"/>
                    </a:lnTo>
                    <a:cubicBezTo>
                      <a:pt x="2606" y="7178"/>
                      <a:pt x="5813" y="6081"/>
                      <a:pt x="5813" y="6081"/>
                    </a:cubicBezTo>
                    <a:lnTo>
                      <a:pt x="384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8" name="Google Shape;798;p43"/>
              <p:cNvSpPr/>
              <p:nvPr/>
            </p:nvSpPr>
            <p:spPr>
              <a:xfrm>
                <a:off x="1429221" y="1370392"/>
                <a:ext cx="772346" cy="1127340"/>
              </a:xfrm>
              <a:custGeom>
                <a:avLst/>
                <a:gdLst/>
                <a:ahLst/>
                <a:cxnLst/>
                <a:rect l="l" t="t" r="r" b="b"/>
                <a:pathLst>
                  <a:path w="5372" h="7841" extrusionOk="0">
                    <a:moveTo>
                      <a:pt x="3291" y="1"/>
                    </a:moveTo>
                    <a:cubicBezTo>
                      <a:pt x="775" y="627"/>
                      <a:pt x="0" y="1849"/>
                      <a:pt x="0" y="1849"/>
                    </a:cubicBezTo>
                    <a:lnTo>
                      <a:pt x="2057" y="7840"/>
                    </a:lnTo>
                    <a:cubicBezTo>
                      <a:pt x="2683" y="6928"/>
                      <a:pt x="5372" y="6070"/>
                      <a:pt x="5372" y="6070"/>
                    </a:cubicBezTo>
                    <a:lnTo>
                      <a:pt x="329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9" name="Google Shape;799;p43"/>
              <p:cNvSpPr/>
              <p:nvPr/>
            </p:nvSpPr>
            <p:spPr>
              <a:xfrm>
                <a:off x="967996" y="1713867"/>
                <a:ext cx="433905" cy="74907"/>
              </a:xfrm>
              <a:custGeom>
                <a:avLst/>
                <a:gdLst/>
                <a:ahLst/>
                <a:cxnLst/>
                <a:rect l="l" t="t" r="r" b="b"/>
                <a:pathLst>
                  <a:path w="3018" h="521" extrusionOk="0">
                    <a:moveTo>
                      <a:pt x="2367" y="1"/>
                    </a:moveTo>
                    <a:cubicBezTo>
                      <a:pt x="1261" y="1"/>
                      <a:pt x="35" y="469"/>
                      <a:pt x="25" y="479"/>
                    </a:cubicBezTo>
                    <a:cubicBezTo>
                      <a:pt x="7" y="485"/>
                      <a:pt x="1" y="497"/>
                      <a:pt x="7" y="509"/>
                    </a:cubicBezTo>
                    <a:cubicBezTo>
                      <a:pt x="13" y="521"/>
                      <a:pt x="31" y="521"/>
                      <a:pt x="37" y="521"/>
                    </a:cubicBezTo>
                    <a:cubicBezTo>
                      <a:pt x="56" y="516"/>
                      <a:pt x="1269" y="54"/>
                      <a:pt x="2362" y="54"/>
                    </a:cubicBezTo>
                    <a:cubicBezTo>
                      <a:pt x="2579" y="54"/>
                      <a:pt x="2791" y="72"/>
                      <a:pt x="2988" y="116"/>
                    </a:cubicBezTo>
                    <a:lnTo>
                      <a:pt x="3006" y="116"/>
                    </a:lnTo>
                    <a:cubicBezTo>
                      <a:pt x="3006" y="116"/>
                      <a:pt x="3012" y="104"/>
                      <a:pt x="3012" y="80"/>
                    </a:cubicBezTo>
                    <a:cubicBezTo>
                      <a:pt x="3017" y="74"/>
                      <a:pt x="3012" y="62"/>
                      <a:pt x="2994" y="62"/>
                    </a:cubicBezTo>
                    <a:cubicBezTo>
                      <a:pt x="2796" y="19"/>
                      <a:pt x="2584" y="1"/>
                      <a:pt x="23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0" name="Google Shape;800;p43"/>
              <p:cNvSpPr/>
              <p:nvPr/>
            </p:nvSpPr>
            <p:spPr>
              <a:xfrm>
                <a:off x="1002358" y="1806745"/>
                <a:ext cx="432180" cy="81377"/>
              </a:xfrm>
              <a:custGeom>
                <a:avLst/>
                <a:gdLst/>
                <a:ahLst/>
                <a:cxnLst/>
                <a:rect l="l" t="t" r="r" b="b"/>
                <a:pathLst>
                  <a:path w="3006" h="566" extrusionOk="0">
                    <a:moveTo>
                      <a:pt x="2443" y="0"/>
                    </a:moveTo>
                    <a:cubicBezTo>
                      <a:pt x="1324" y="0"/>
                      <a:pt x="34" y="514"/>
                      <a:pt x="24" y="519"/>
                    </a:cubicBezTo>
                    <a:cubicBezTo>
                      <a:pt x="6" y="525"/>
                      <a:pt x="0" y="543"/>
                      <a:pt x="6" y="549"/>
                    </a:cubicBezTo>
                    <a:cubicBezTo>
                      <a:pt x="15" y="557"/>
                      <a:pt x="23" y="565"/>
                      <a:pt x="29" y="565"/>
                    </a:cubicBezTo>
                    <a:cubicBezTo>
                      <a:pt x="32" y="565"/>
                      <a:pt x="34" y="564"/>
                      <a:pt x="36" y="561"/>
                    </a:cubicBezTo>
                    <a:cubicBezTo>
                      <a:pt x="51" y="555"/>
                      <a:pt x="1325" y="48"/>
                      <a:pt x="2432" y="48"/>
                    </a:cubicBezTo>
                    <a:cubicBezTo>
                      <a:pt x="2618" y="48"/>
                      <a:pt x="2799" y="62"/>
                      <a:pt x="2969" y="96"/>
                    </a:cubicBezTo>
                    <a:lnTo>
                      <a:pt x="2975" y="96"/>
                    </a:lnTo>
                    <a:cubicBezTo>
                      <a:pt x="2981" y="96"/>
                      <a:pt x="2987" y="84"/>
                      <a:pt x="2999" y="72"/>
                    </a:cubicBezTo>
                    <a:cubicBezTo>
                      <a:pt x="3005" y="66"/>
                      <a:pt x="2999" y="48"/>
                      <a:pt x="2981" y="48"/>
                    </a:cubicBezTo>
                    <a:cubicBezTo>
                      <a:pt x="2811" y="15"/>
                      <a:pt x="2629" y="0"/>
                      <a:pt x="24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1" name="Google Shape;801;p43"/>
              <p:cNvSpPr/>
              <p:nvPr/>
            </p:nvSpPr>
            <p:spPr>
              <a:xfrm>
                <a:off x="1033988" y="1905517"/>
                <a:ext cx="432180" cy="79076"/>
              </a:xfrm>
              <a:custGeom>
                <a:avLst/>
                <a:gdLst/>
                <a:ahLst/>
                <a:cxnLst/>
                <a:rect l="l" t="t" r="r" b="b"/>
                <a:pathLst>
                  <a:path w="3006" h="550" extrusionOk="0">
                    <a:moveTo>
                      <a:pt x="2457" y="0"/>
                    </a:moveTo>
                    <a:cubicBezTo>
                      <a:pt x="2107" y="0"/>
                      <a:pt x="1670" y="60"/>
                      <a:pt x="1151" y="184"/>
                    </a:cubicBezTo>
                    <a:cubicBezTo>
                      <a:pt x="531" y="321"/>
                      <a:pt x="37" y="500"/>
                      <a:pt x="25" y="500"/>
                    </a:cubicBezTo>
                    <a:cubicBezTo>
                      <a:pt x="13" y="511"/>
                      <a:pt x="1" y="523"/>
                      <a:pt x="13" y="529"/>
                    </a:cubicBezTo>
                    <a:cubicBezTo>
                      <a:pt x="17" y="543"/>
                      <a:pt x="25" y="549"/>
                      <a:pt x="34" y="549"/>
                    </a:cubicBezTo>
                    <a:cubicBezTo>
                      <a:pt x="37" y="549"/>
                      <a:pt x="40" y="549"/>
                      <a:pt x="43" y="547"/>
                    </a:cubicBezTo>
                    <a:cubicBezTo>
                      <a:pt x="53" y="542"/>
                      <a:pt x="1478" y="51"/>
                      <a:pt x="2481" y="51"/>
                    </a:cubicBezTo>
                    <a:cubicBezTo>
                      <a:pt x="2664" y="51"/>
                      <a:pt x="2832" y="67"/>
                      <a:pt x="2976" y="106"/>
                    </a:cubicBezTo>
                    <a:lnTo>
                      <a:pt x="2994" y="106"/>
                    </a:lnTo>
                    <a:cubicBezTo>
                      <a:pt x="3000" y="106"/>
                      <a:pt x="3006" y="100"/>
                      <a:pt x="3006" y="94"/>
                    </a:cubicBezTo>
                    <a:cubicBezTo>
                      <a:pt x="3006" y="76"/>
                      <a:pt x="3006" y="64"/>
                      <a:pt x="2994" y="64"/>
                    </a:cubicBezTo>
                    <a:cubicBezTo>
                      <a:pt x="2846" y="22"/>
                      <a:pt x="2667" y="0"/>
                      <a:pt x="24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2" name="Google Shape;802;p43"/>
              <p:cNvSpPr/>
              <p:nvPr/>
            </p:nvSpPr>
            <p:spPr>
              <a:xfrm>
                <a:off x="1072663" y="2003859"/>
                <a:ext cx="427867" cy="88709"/>
              </a:xfrm>
              <a:custGeom>
                <a:avLst/>
                <a:gdLst/>
                <a:ahLst/>
                <a:cxnLst/>
                <a:rect l="l" t="t" r="r" b="b"/>
                <a:pathLst>
                  <a:path w="2976" h="617" extrusionOk="0">
                    <a:moveTo>
                      <a:pt x="2521" y="0"/>
                    </a:moveTo>
                    <a:cubicBezTo>
                      <a:pt x="1424" y="0"/>
                      <a:pt x="40" y="562"/>
                      <a:pt x="24" y="573"/>
                    </a:cubicBezTo>
                    <a:cubicBezTo>
                      <a:pt x="12" y="579"/>
                      <a:pt x="0" y="591"/>
                      <a:pt x="12" y="603"/>
                    </a:cubicBezTo>
                    <a:cubicBezTo>
                      <a:pt x="16" y="611"/>
                      <a:pt x="21" y="617"/>
                      <a:pt x="30" y="617"/>
                    </a:cubicBezTo>
                    <a:cubicBezTo>
                      <a:pt x="33" y="617"/>
                      <a:pt x="37" y="616"/>
                      <a:pt x="42" y="614"/>
                    </a:cubicBezTo>
                    <a:cubicBezTo>
                      <a:pt x="52" y="609"/>
                      <a:pt x="1449" y="46"/>
                      <a:pt x="2535" y="46"/>
                    </a:cubicBezTo>
                    <a:cubicBezTo>
                      <a:pt x="2678" y="46"/>
                      <a:pt x="2817" y="56"/>
                      <a:pt x="2945" y="78"/>
                    </a:cubicBezTo>
                    <a:lnTo>
                      <a:pt x="2957" y="78"/>
                    </a:lnTo>
                    <a:cubicBezTo>
                      <a:pt x="2963" y="78"/>
                      <a:pt x="2963" y="72"/>
                      <a:pt x="2969" y="54"/>
                    </a:cubicBezTo>
                    <a:cubicBezTo>
                      <a:pt x="2975" y="48"/>
                      <a:pt x="2969" y="36"/>
                      <a:pt x="2957" y="36"/>
                    </a:cubicBezTo>
                    <a:cubicBezTo>
                      <a:pt x="2820" y="11"/>
                      <a:pt x="2673" y="0"/>
                      <a:pt x="25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3" name="Google Shape;803;p43"/>
              <p:cNvSpPr/>
              <p:nvPr/>
            </p:nvSpPr>
            <p:spPr>
              <a:xfrm>
                <a:off x="1106019" y="2108382"/>
                <a:ext cx="430455" cy="85402"/>
              </a:xfrm>
              <a:custGeom>
                <a:avLst/>
                <a:gdLst/>
                <a:ahLst/>
                <a:cxnLst/>
                <a:rect l="l" t="t" r="r" b="b"/>
                <a:pathLst>
                  <a:path w="2994" h="594" extrusionOk="0">
                    <a:moveTo>
                      <a:pt x="2339" y="0"/>
                    </a:moveTo>
                    <a:cubicBezTo>
                      <a:pt x="1279" y="0"/>
                      <a:pt x="28" y="544"/>
                      <a:pt x="19" y="549"/>
                    </a:cubicBezTo>
                    <a:cubicBezTo>
                      <a:pt x="13" y="561"/>
                      <a:pt x="1" y="573"/>
                      <a:pt x="13" y="579"/>
                    </a:cubicBezTo>
                    <a:cubicBezTo>
                      <a:pt x="17" y="588"/>
                      <a:pt x="21" y="593"/>
                      <a:pt x="30" y="593"/>
                    </a:cubicBezTo>
                    <a:cubicBezTo>
                      <a:pt x="34" y="593"/>
                      <a:pt x="38" y="593"/>
                      <a:pt x="42" y="591"/>
                    </a:cubicBezTo>
                    <a:cubicBezTo>
                      <a:pt x="57" y="576"/>
                      <a:pt x="1294" y="38"/>
                      <a:pt x="2343" y="38"/>
                    </a:cubicBezTo>
                    <a:cubicBezTo>
                      <a:pt x="2565" y="38"/>
                      <a:pt x="2778" y="62"/>
                      <a:pt x="2970" y="120"/>
                    </a:cubicBezTo>
                    <a:lnTo>
                      <a:pt x="2982" y="120"/>
                    </a:lnTo>
                    <a:cubicBezTo>
                      <a:pt x="2994" y="120"/>
                      <a:pt x="2994" y="114"/>
                      <a:pt x="2994" y="114"/>
                    </a:cubicBezTo>
                    <a:cubicBezTo>
                      <a:pt x="2994" y="96"/>
                      <a:pt x="2994" y="84"/>
                      <a:pt x="2976" y="84"/>
                    </a:cubicBezTo>
                    <a:cubicBezTo>
                      <a:pt x="2781" y="25"/>
                      <a:pt x="2565" y="0"/>
                      <a:pt x="233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4" name="Google Shape;804;p43"/>
              <p:cNvSpPr/>
              <p:nvPr/>
            </p:nvSpPr>
            <p:spPr>
              <a:xfrm>
                <a:off x="1140380" y="2205861"/>
                <a:ext cx="437212" cy="86121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599" extrusionOk="0">
                    <a:moveTo>
                      <a:pt x="2692" y="1"/>
                    </a:moveTo>
                    <a:cubicBezTo>
                      <a:pt x="1806" y="1"/>
                      <a:pt x="101" y="525"/>
                      <a:pt x="18" y="551"/>
                    </a:cubicBezTo>
                    <a:cubicBezTo>
                      <a:pt x="12" y="557"/>
                      <a:pt x="0" y="563"/>
                      <a:pt x="0" y="581"/>
                    </a:cubicBezTo>
                    <a:cubicBezTo>
                      <a:pt x="12" y="599"/>
                      <a:pt x="18" y="599"/>
                      <a:pt x="30" y="599"/>
                    </a:cubicBezTo>
                    <a:cubicBezTo>
                      <a:pt x="51" y="588"/>
                      <a:pt x="1826" y="47"/>
                      <a:pt x="2707" y="47"/>
                    </a:cubicBezTo>
                    <a:cubicBezTo>
                      <a:pt x="2827" y="47"/>
                      <a:pt x="2931" y="57"/>
                      <a:pt x="3011" y="80"/>
                    </a:cubicBezTo>
                    <a:lnTo>
                      <a:pt x="3029" y="80"/>
                    </a:lnTo>
                    <a:cubicBezTo>
                      <a:pt x="3035" y="80"/>
                      <a:pt x="3041" y="74"/>
                      <a:pt x="3035" y="68"/>
                    </a:cubicBezTo>
                    <a:cubicBezTo>
                      <a:pt x="3035" y="50"/>
                      <a:pt x="3035" y="38"/>
                      <a:pt x="3023" y="38"/>
                    </a:cubicBezTo>
                    <a:cubicBezTo>
                      <a:pt x="2936" y="12"/>
                      <a:pt x="2823" y="1"/>
                      <a:pt x="26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5" name="Google Shape;805;p43"/>
              <p:cNvSpPr/>
              <p:nvPr/>
            </p:nvSpPr>
            <p:spPr>
              <a:xfrm>
                <a:off x="1174598" y="2301614"/>
                <a:ext cx="427004" cy="89284"/>
              </a:xfrm>
              <a:custGeom>
                <a:avLst/>
                <a:gdLst/>
                <a:ahLst/>
                <a:cxnLst/>
                <a:rect l="l" t="t" r="r" b="b"/>
                <a:pathLst>
                  <a:path w="2970" h="621" extrusionOk="0">
                    <a:moveTo>
                      <a:pt x="2642" y="1"/>
                    </a:moveTo>
                    <a:cubicBezTo>
                      <a:pt x="1764" y="1"/>
                      <a:pt x="97" y="544"/>
                      <a:pt x="18" y="571"/>
                    </a:cubicBezTo>
                    <a:cubicBezTo>
                      <a:pt x="1" y="576"/>
                      <a:pt x="1" y="588"/>
                      <a:pt x="1" y="600"/>
                    </a:cubicBezTo>
                    <a:cubicBezTo>
                      <a:pt x="10" y="614"/>
                      <a:pt x="15" y="620"/>
                      <a:pt x="22" y="620"/>
                    </a:cubicBezTo>
                    <a:cubicBezTo>
                      <a:pt x="25" y="620"/>
                      <a:pt x="27" y="620"/>
                      <a:pt x="30" y="618"/>
                    </a:cubicBezTo>
                    <a:cubicBezTo>
                      <a:pt x="51" y="608"/>
                      <a:pt x="1758" y="48"/>
                      <a:pt x="2634" y="48"/>
                    </a:cubicBezTo>
                    <a:cubicBezTo>
                      <a:pt x="2754" y="48"/>
                      <a:pt x="2858" y="58"/>
                      <a:pt x="2940" y="82"/>
                    </a:cubicBezTo>
                    <a:lnTo>
                      <a:pt x="2952" y="82"/>
                    </a:lnTo>
                    <a:cubicBezTo>
                      <a:pt x="2964" y="82"/>
                      <a:pt x="2964" y="70"/>
                      <a:pt x="2970" y="64"/>
                    </a:cubicBezTo>
                    <a:cubicBezTo>
                      <a:pt x="2970" y="52"/>
                      <a:pt x="2970" y="34"/>
                      <a:pt x="2952" y="34"/>
                    </a:cubicBezTo>
                    <a:cubicBezTo>
                      <a:pt x="2867" y="11"/>
                      <a:pt x="2762" y="1"/>
                      <a:pt x="26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6" name="Google Shape;806;p43"/>
              <p:cNvSpPr/>
              <p:nvPr/>
            </p:nvSpPr>
            <p:spPr>
              <a:xfrm>
                <a:off x="1210542" y="2400818"/>
                <a:ext cx="425423" cy="95898"/>
              </a:xfrm>
              <a:custGeom>
                <a:avLst/>
                <a:gdLst/>
                <a:ahLst/>
                <a:cxnLst/>
                <a:rect l="l" t="t" r="r" b="b"/>
                <a:pathLst>
                  <a:path w="2959" h="667" extrusionOk="0">
                    <a:moveTo>
                      <a:pt x="2585" y="1"/>
                    </a:moveTo>
                    <a:cubicBezTo>
                      <a:pt x="1556" y="1"/>
                      <a:pt x="40" y="609"/>
                      <a:pt x="19" y="620"/>
                    </a:cubicBezTo>
                    <a:cubicBezTo>
                      <a:pt x="7" y="626"/>
                      <a:pt x="1" y="638"/>
                      <a:pt x="7" y="650"/>
                    </a:cubicBezTo>
                    <a:cubicBezTo>
                      <a:pt x="11" y="658"/>
                      <a:pt x="21" y="666"/>
                      <a:pt x="29" y="666"/>
                    </a:cubicBezTo>
                    <a:cubicBezTo>
                      <a:pt x="32" y="666"/>
                      <a:pt x="35" y="665"/>
                      <a:pt x="37" y="662"/>
                    </a:cubicBezTo>
                    <a:cubicBezTo>
                      <a:pt x="58" y="656"/>
                      <a:pt x="1567" y="50"/>
                      <a:pt x="2590" y="50"/>
                    </a:cubicBezTo>
                    <a:cubicBezTo>
                      <a:pt x="2711" y="50"/>
                      <a:pt x="2824" y="58"/>
                      <a:pt x="2928" y="77"/>
                    </a:cubicBezTo>
                    <a:lnTo>
                      <a:pt x="2934" y="77"/>
                    </a:lnTo>
                    <a:cubicBezTo>
                      <a:pt x="2940" y="77"/>
                      <a:pt x="2952" y="65"/>
                      <a:pt x="2952" y="53"/>
                    </a:cubicBezTo>
                    <a:cubicBezTo>
                      <a:pt x="2958" y="47"/>
                      <a:pt x="2952" y="30"/>
                      <a:pt x="2934" y="30"/>
                    </a:cubicBezTo>
                    <a:cubicBezTo>
                      <a:pt x="2827" y="10"/>
                      <a:pt x="2710" y="1"/>
                      <a:pt x="2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7" name="Google Shape;807;p43"/>
              <p:cNvSpPr/>
              <p:nvPr/>
            </p:nvSpPr>
            <p:spPr>
              <a:xfrm>
                <a:off x="1502114" y="1473190"/>
                <a:ext cx="378984" cy="220551"/>
              </a:xfrm>
              <a:custGeom>
                <a:avLst/>
                <a:gdLst/>
                <a:ahLst/>
                <a:cxnLst/>
                <a:rect l="l" t="t" r="r" b="b"/>
                <a:pathLst>
                  <a:path w="2636" h="1534" extrusionOk="0">
                    <a:moveTo>
                      <a:pt x="2605" y="1"/>
                    </a:moveTo>
                    <a:cubicBezTo>
                      <a:pt x="2593" y="7"/>
                      <a:pt x="793" y="549"/>
                      <a:pt x="6" y="1497"/>
                    </a:cubicBezTo>
                    <a:cubicBezTo>
                      <a:pt x="0" y="1503"/>
                      <a:pt x="0" y="1521"/>
                      <a:pt x="6" y="1527"/>
                    </a:cubicBezTo>
                    <a:cubicBezTo>
                      <a:pt x="12" y="1533"/>
                      <a:pt x="18" y="1533"/>
                      <a:pt x="30" y="1533"/>
                    </a:cubicBezTo>
                    <a:cubicBezTo>
                      <a:pt x="36" y="1533"/>
                      <a:pt x="36" y="1533"/>
                      <a:pt x="36" y="1527"/>
                    </a:cubicBezTo>
                    <a:cubicBezTo>
                      <a:pt x="817" y="585"/>
                      <a:pt x="2605" y="49"/>
                      <a:pt x="2623" y="43"/>
                    </a:cubicBezTo>
                    <a:cubicBezTo>
                      <a:pt x="2635" y="37"/>
                      <a:pt x="2635" y="31"/>
                      <a:pt x="2635" y="13"/>
                    </a:cubicBezTo>
                    <a:cubicBezTo>
                      <a:pt x="2629" y="1"/>
                      <a:pt x="2623" y="1"/>
                      <a:pt x="26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8" name="Google Shape;808;p43"/>
              <p:cNvSpPr/>
              <p:nvPr/>
            </p:nvSpPr>
            <p:spPr>
              <a:xfrm>
                <a:off x="1532881" y="1571819"/>
                <a:ext cx="382435" cy="211924"/>
              </a:xfrm>
              <a:custGeom>
                <a:avLst/>
                <a:gdLst/>
                <a:ahLst/>
                <a:cxnLst/>
                <a:rect l="l" t="t" r="r" b="b"/>
                <a:pathLst>
                  <a:path w="2660" h="1474" extrusionOk="0">
                    <a:moveTo>
                      <a:pt x="2630" y="1"/>
                    </a:moveTo>
                    <a:cubicBezTo>
                      <a:pt x="2606" y="1"/>
                      <a:pt x="806" y="519"/>
                      <a:pt x="7" y="1437"/>
                    </a:cubicBezTo>
                    <a:cubicBezTo>
                      <a:pt x="1" y="1443"/>
                      <a:pt x="1" y="1455"/>
                      <a:pt x="7" y="1467"/>
                    </a:cubicBezTo>
                    <a:cubicBezTo>
                      <a:pt x="13" y="1473"/>
                      <a:pt x="25" y="1473"/>
                      <a:pt x="30" y="1473"/>
                    </a:cubicBezTo>
                    <a:lnTo>
                      <a:pt x="42" y="1473"/>
                    </a:lnTo>
                    <a:cubicBezTo>
                      <a:pt x="835" y="567"/>
                      <a:pt x="2630" y="48"/>
                      <a:pt x="2648" y="42"/>
                    </a:cubicBezTo>
                    <a:cubicBezTo>
                      <a:pt x="2660" y="36"/>
                      <a:pt x="2660" y="30"/>
                      <a:pt x="2660" y="12"/>
                    </a:cubicBezTo>
                    <a:cubicBezTo>
                      <a:pt x="2654" y="1"/>
                      <a:pt x="2648" y="1"/>
                      <a:pt x="26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9" name="Google Shape;809;p43"/>
              <p:cNvSpPr/>
              <p:nvPr/>
            </p:nvSpPr>
            <p:spPr>
              <a:xfrm>
                <a:off x="1565518" y="1667572"/>
                <a:ext cx="382435" cy="217244"/>
              </a:xfrm>
              <a:custGeom>
                <a:avLst/>
                <a:gdLst/>
                <a:ahLst/>
                <a:cxnLst/>
                <a:rect l="l" t="t" r="r" b="b"/>
                <a:pathLst>
                  <a:path w="2660" h="1511" extrusionOk="0">
                    <a:moveTo>
                      <a:pt x="2629" y="0"/>
                    </a:moveTo>
                    <a:cubicBezTo>
                      <a:pt x="2626" y="0"/>
                      <a:pt x="2622" y="1"/>
                      <a:pt x="2618" y="2"/>
                    </a:cubicBezTo>
                    <a:cubicBezTo>
                      <a:pt x="2618" y="8"/>
                      <a:pt x="2111" y="181"/>
                      <a:pt x="1538" y="443"/>
                    </a:cubicBezTo>
                    <a:cubicBezTo>
                      <a:pt x="769" y="801"/>
                      <a:pt x="257" y="1153"/>
                      <a:pt x="12" y="1481"/>
                    </a:cubicBezTo>
                    <a:cubicBezTo>
                      <a:pt x="0" y="1487"/>
                      <a:pt x="12" y="1499"/>
                      <a:pt x="18" y="1511"/>
                    </a:cubicBezTo>
                    <a:lnTo>
                      <a:pt x="42" y="1511"/>
                    </a:lnTo>
                    <a:cubicBezTo>
                      <a:pt x="48" y="1511"/>
                      <a:pt x="48" y="1499"/>
                      <a:pt x="42" y="1499"/>
                    </a:cubicBezTo>
                    <a:cubicBezTo>
                      <a:pt x="608" y="748"/>
                      <a:pt x="2474" y="98"/>
                      <a:pt x="2623" y="50"/>
                    </a:cubicBezTo>
                    <a:lnTo>
                      <a:pt x="2635" y="50"/>
                    </a:lnTo>
                    <a:cubicBezTo>
                      <a:pt x="2647" y="38"/>
                      <a:pt x="2659" y="32"/>
                      <a:pt x="2647" y="20"/>
                    </a:cubicBezTo>
                    <a:cubicBezTo>
                      <a:pt x="2643" y="7"/>
                      <a:pt x="2638" y="0"/>
                      <a:pt x="26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0" name="Google Shape;810;p43"/>
              <p:cNvSpPr/>
              <p:nvPr/>
            </p:nvSpPr>
            <p:spPr>
              <a:xfrm>
                <a:off x="1598873" y="1775833"/>
                <a:ext cx="385885" cy="203298"/>
              </a:xfrm>
              <a:custGeom>
                <a:avLst/>
                <a:gdLst/>
                <a:ahLst/>
                <a:cxnLst/>
                <a:rect l="l" t="t" r="r" b="b"/>
                <a:pathLst>
                  <a:path w="2684" h="1414" extrusionOk="0">
                    <a:moveTo>
                      <a:pt x="2654" y="0"/>
                    </a:moveTo>
                    <a:cubicBezTo>
                      <a:pt x="2636" y="0"/>
                      <a:pt x="770" y="531"/>
                      <a:pt x="13" y="1372"/>
                    </a:cubicBezTo>
                    <a:cubicBezTo>
                      <a:pt x="1" y="1384"/>
                      <a:pt x="1" y="1396"/>
                      <a:pt x="13" y="1402"/>
                    </a:cubicBezTo>
                    <a:cubicBezTo>
                      <a:pt x="19" y="1413"/>
                      <a:pt x="25" y="1413"/>
                      <a:pt x="31" y="1413"/>
                    </a:cubicBezTo>
                    <a:lnTo>
                      <a:pt x="48" y="1413"/>
                    </a:lnTo>
                    <a:cubicBezTo>
                      <a:pt x="800" y="579"/>
                      <a:pt x="2648" y="54"/>
                      <a:pt x="2672" y="48"/>
                    </a:cubicBezTo>
                    <a:cubicBezTo>
                      <a:pt x="2678" y="42"/>
                      <a:pt x="2684" y="30"/>
                      <a:pt x="2684" y="18"/>
                    </a:cubicBezTo>
                    <a:cubicBezTo>
                      <a:pt x="2678" y="0"/>
                      <a:pt x="2672" y="0"/>
                      <a:pt x="26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1" name="Google Shape;811;p43"/>
              <p:cNvSpPr/>
              <p:nvPr/>
            </p:nvSpPr>
            <p:spPr>
              <a:xfrm>
                <a:off x="1635823" y="1877050"/>
                <a:ext cx="381572" cy="211781"/>
              </a:xfrm>
              <a:custGeom>
                <a:avLst/>
                <a:gdLst/>
                <a:ahLst/>
                <a:cxnLst/>
                <a:rect l="l" t="t" r="r" b="b"/>
                <a:pathLst>
                  <a:path w="2654" h="1473" extrusionOk="0">
                    <a:moveTo>
                      <a:pt x="2629" y="0"/>
                    </a:moveTo>
                    <a:cubicBezTo>
                      <a:pt x="2605" y="6"/>
                      <a:pt x="680" y="501"/>
                      <a:pt x="6" y="1443"/>
                    </a:cubicBezTo>
                    <a:cubicBezTo>
                      <a:pt x="0" y="1455"/>
                      <a:pt x="6" y="1467"/>
                      <a:pt x="12" y="1473"/>
                    </a:cubicBezTo>
                    <a:lnTo>
                      <a:pt x="36" y="1473"/>
                    </a:lnTo>
                    <a:cubicBezTo>
                      <a:pt x="42" y="1473"/>
                      <a:pt x="54" y="1473"/>
                      <a:pt x="36" y="1461"/>
                    </a:cubicBezTo>
                    <a:cubicBezTo>
                      <a:pt x="698" y="531"/>
                      <a:pt x="2617" y="42"/>
                      <a:pt x="2635" y="36"/>
                    </a:cubicBezTo>
                    <a:cubicBezTo>
                      <a:pt x="2647" y="36"/>
                      <a:pt x="2653" y="30"/>
                      <a:pt x="2653" y="12"/>
                    </a:cubicBezTo>
                    <a:cubicBezTo>
                      <a:pt x="2653" y="6"/>
                      <a:pt x="2647" y="0"/>
                      <a:pt x="26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2" name="Google Shape;812;p43"/>
              <p:cNvSpPr/>
              <p:nvPr/>
            </p:nvSpPr>
            <p:spPr>
              <a:xfrm>
                <a:off x="1660552" y="1975535"/>
                <a:ext cx="392786" cy="211062"/>
              </a:xfrm>
              <a:custGeom>
                <a:avLst/>
                <a:gdLst/>
                <a:ahLst/>
                <a:cxnLst/>
                <a:rect l="l" t="t" r="r" b="b"/>
                <a:pathLst>
                  <a:path w="2732" h="1468" extrusionOk="0">
                    <a:moveTo>
                      <a:pt x="2696" y="1"/>
                    </a:moveTo>
                    <a:cubicBezTo>
                      <a:pt x="2600" y="36"/>
                      <a:pt x="424" y="865"/>
                      <a:pt x="7" y="1437"/>
                    </a:cubicBezTo>
                    <a:cubicBezTo>
                      <a:pt x="1" y="1443"/>
                      <a:pt x="7" y="1461"/>
                      <a:pt x="13" y="1467"/>
                    </a:cubicBezTo>
                    <a:lnTo>
                      <a:pt x="43" y="1467"/>
                    </a:lnTo>
                    <a:cubicBezTo>
                      <a:pt x="454" y="901"/>
                      <a:pt x="2690" y="54"/>
                      <a:pt x="2714" y="42"/>
                    </a:cubicBezTo>
                    <a:cubicBezTo>
                      <a:pt x="2726" y="36"/>
                      <a:pt x="2732" y="24"/>
                      <a:pt x="2726" y="13"/>
                    </a:cubicBezTo>
                    <a:cubicBezTo>
                      <a:pt x="2720" y="1"/>
                      <a:pt x="2714" y="1"/>
                      <a:pt x="269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3" name="Google Shape;813;p43"/>
              <p:cNvSpPr/>
              <p:nvPr/>
            </p:nvSpPr>
            <p:spPr>
              <a:xfrm>
                <a:off x="1700090" y="2073733"/>
                <a:ext cx="386748" cy="202867"/>
              </a:xfrm>
              <a:custGeom>
                <a:avLst/>
                <a:gdLst/>
                <a:ahLst/>
                <a:cxnLst/>
                <a:rect l="l" t="t" r="r" b="b"/>
                <a:pathLst>
                  <a:path w="2690" h="1411" extrusionOk="0">
                    <a:moveTo>
                      <a:pt x="2660" y="1"/>
                    </a:moveTo>
                    <a:cubicBezTo>
                      <a:pt x="2657" y="1"/>
                      <a:pt x="2655" y="2"/>
                      <a:pt x="2653" y="3"/>
                    </a:cubicBezTo>
                    <a:cubicBezTo>
                      <a:pt x="2564" y="39"/>
                      <a:pt x="435" y="802"/>
                      <a:pt x="6" y="1380"/>
                    </a:cubicBezTo>
                    <a:cubicBezTo>
                      <a:pt x="0" y="1386"/>
                      <a:pt x="6" y="1404"/>
                      <a:pt x="12" y="1410"/>
                    </a:cubicBezTo>
                    <a:lnTo>
                      <a:pt x="42" y="1410"/>
                    </a:lnTo>
                    <a:cubicBezTo>
                      <a:pt x="465" y="838"/>
                      <a:pt x="2647" y="57"/>
                      <a:pt x="2665" y="45"/>
                    </a:cubicBezTo>
                    <a:cubicBezTo>
                      <a:pt x="2683" y="39"/>
                      <a:pt x="2689" y="33"/>
                      <a:pt x="2683" y="15"/>
                    </a:cubicBezTo>
                    <a:cubicBezTo>
                      <a:pt x="2679" y="6"/>
                      <a:pt x="2668" y="1"/>
                      <a:pt x="26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4" name="Google Shape;814;p43"/>
              <p:cNvSpPr/>
              <p:nvPr/>
            </p:nvSpPr>
            <p:spPr>
              <a:xfrm>
                <a:off x="1735170" y="2180413"/>
                <a:ext cx="388473" cy="194671"/>
              </a:xfrm>
              <a:custGeom>
                <a:avLst/>
                <a:gdLst/>
                <a:ahLst/>
                <a:cxnLst/>
                <a:rect l="l" t="t" r="r" b="b"/>
                <a:pathLst>
                  <a:path w="2702" h="1354" extrusionOk="0">
                    <a:moveTo>
                      <a:pt x="2672" y="1"/>
                    </a:moveTo>
                    <a:cubicBezTo>
                      <a:pt x="2654" y="6"/>
                      <a:pt x="680" y="567"/>
                      <a:pt x="7" y="1318"/>
                    </a:cubicBezTo>
                    <a:cubicBezTo>
                      <a:pt x="1" y="1324"/>
                      <a:pt x="1" y="1342"/>
                      <a:pt x="7" y="1348"/>
                    </a:cubicBezTo>
                    <a:cubicBezTo>
                      <a:pt x="13" y="1354"/>
                      <a:pt x="25" y="1354"/>
                      <a:pt x="30" y="1354"/>
                    </a:cubicBezTo>
                    <a:cubicBezTo>
                      <a:pt x="30" y="1354"/>
                      <a:pt x="36" y="1354"/>
                      <a:pt x="36" y="1348"/>
                    </a:cubicBezTo>
                    <a:cubicBezTo>
                      <a:pt x="710" y="609"/>
                      <a:pt x="2660" y="48"/>
                      <a:pt x="2684" y="42"/>
                    </a:cubicBezTo>
                    <a:cubicBezTo>
                      <a:pt x="2701" y="36"/>
                      <a:pt x="2701" y="30"/>
                      <a:pt x="2701" y="12"/>
                    </a:cubicBezTo>
                    <a:cubicBezTo>
                      <a:pt x="2690" y="1"/>
                      <a:pt x="2684" y="1"/>
                      <a:pt x="26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5" name="Google Shape;815;p43"/>
              <p:cNvSpPr/>
              <p:nvPr/>
            </p:nvSpPr>
            <p:spPr>
              <a:xfrm>
                <a:off x="1467752" y="1547808"/>
                <a:ext cx="128676" cy="289850"/>
              </a:xfrm>
              <a:custGeom>
                <a:avLst/>
                <a:gdLst/>
                <a:ahLst/>
                <a:cxnLst/>
                <a:rect l="l" t="t" r="r" b="b"/>
                <a:pathLst>
                  <a:path w="895" h="2016" extrusionOk="0">
                    <a:moveTo>
                      <a:pt x="328" y="1"/>
                    </a:moveTo>
                    <a:cubicBezTo>
                      <a:pt x="209" y="96"/>
                      <a:pt x="102" y="197"/>
                      <a:pt x="1" y="293"/>
                    </a:cubicBezTo>
                    <a:lnTo>
                      <a:pt x="585" y="2016"/>
                    </a:lnTo>
                    <a:lnTo>
                      <a:pt x="627" y="1521"/>
                    </a:lnTo>
                    <a:lnTo>
                      <a:pt x="895" y="1664"/>
                    </a:lnTo>
                    <a:lnTo>
                      <a:pt x="32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816" name="Google Shape;816;p43"/>
            <p:cNvGrpSpPr/>
            <p:nvPr/>
          </p:nvGrpSpPr>
          <p:grpSpPr>
            <a:xfrm>
              <a:off x="4083500" y="3226650"/>
              <a:ext cx="741775" cy="819000"/>
              <a:chOff x="4083500" y="3226650"/>
              <a:chExt cx="741775" cy="819000"/>
            </a:xfrm>
          </p:grpSpPr>
          <p:sp>
            <p:nvSpPr>
              <p:cNvPr id="817" name="Google Shape;817;p43"/>
              <p:cNvSpPr/>
              <p:nvPr/>
            </p:nvSpPr>
            <p:spPr>
              <a:xfrm>
                <a:off x="4312145" y="3273660"/>
                <a:ext cx="438849" cy="425343"/>
              </a:xfrm>
              <a:custGeom>
                <a:avLst/>
                <a:gdLst/>
                <a:ahLst/>
                <a:cxnLst/>
                <a:rect l="l" t="t" r="r" b="b"/>
                <a:pathLst>
                  <a:path w="5069" h="4913" extrusionOk="0">
                    <a:moveTo>
                      <a:pt x="2533" y="0"/>
                    </a:moveTo>
                    <a:cubicBezTo>
                      <a:pt x="1385" y="0"/>
                      <a:pt x="255" y="801"/>
                      <a:pt x="42" y="2291"/>
                    </a:cubicBezTo>
                    <a:cubicBezTo>
                      <a:pt x="0" y="2607"/>
                      <a:pt x="42" y="2929"/>
                      <a:pt x="161" y="3227"/>
                    </a:cubicBezTo>
                    <a:cubicBezTo>
                      <a:pt x="632" y="4371"/>
                      <a:pt x="1589" y="4912"/>
                      <a:pt x="2533" y="4912"/>
                    </a:cubicBezTo>
                    <a:cubicBezTo>
                      <a:pt x="3680" y="4912"/>
                      <a:pt x="4808" y="4113"/>
                      <a:pt x="5020" y="2625"/>
                    </a:cubicBezTo>
                    <a:cubicBezTo>
                      <a:pt x="5068" y="2309"/>
                      <a:pt x="5032" y="1981"/>
                      <a:pt x="4901" y="1683"/>
                    </a:cubicBezTo>
                    <a:cubicBezTo>
                      <a:pt x="4431" y="540"/>
                      <a:pt x="3475" y="0"/>
                      <a:pt x="253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8" name="Google Shape;818;p43"/>
              <p:cNvSpPr/>
              <p:nvPr/>
            </p:nvSpPr>
            <p:spPr>
              <a:xfrm>
                <a:off x="4360107" y="3273314"/>
                <a:ext cx="412010" cy="348378"/>
              </a:xfrm>
              <a:custGeom>
                <a:avLst/>
                <a:gdLst/>
                <a:ahLst/>
                <a:cxnLst/>
                <a:rect l="l" t="t" r="r" b="b"/>
                <a:pathLst>
                  <a:path w="4759" h="4024" extrusionOk="0">
                    <a:moveTo>
                      <a:pt x="22" y="976"/>
                    </a:moveTo>
                    <a:lnTo>
                      <a:pt x="22" y="976"/>
                    </a:lnTo>
                    <a:cubicBezTo>
                      <a:pt x="15" y="984"/>
                      <a:pt x="8" y="993"/>
                      <a:pt x="1" y="1001"/>
                    </a:cubicBezTo>
                    <a:cubicBezTo>
                      <a:pt x="10" y="995"/>
                      <a:pt x="16" y="986"/>
                      <a:pt x="22" y="976"/>
                    </a:cubicBezTo>
                    <a:close/>
                    <a:moveTo>
                      <a:pt x="1983" y="1"/>
                    </a:moveTo>
                    <a:cubicBezTo>
                      <a:pt x="1252" y="1"/>
                      <a:pt x="528" y="327"/>
                      <a:pt x="43" y="948"/>
                    </a:cubicBezTo>
                    <a:cubicBezTo>
                      <a:pt x="34" y="956"/>
                      <a:pt x="28" y="966"/>
                      <a:pt x="22" y="976"/>
                    </a:cubicBezTo>
                    <a:lnTo>
                      <a:pt x="22" y="976"/>
                    </a:lnTo>
                    <a:cubicBezTo>
                      <a:pt x="507" y="408"/>
                      <a:pt x="1197" y="111"/>
                      <a:pt x="1896" y="111"/>
                    </a:cubicBezTo>
                    <a:cubicBezTo>
                      <a:pt x="2425" y="111"/>
                      <a:pt x="2958" y="280"/>
                      <a:pt x="3411" y="632"/>
                    </a:cubicBezTo>
                    <a:cubicBezTo>
                      <a:pt x="4460" y="1448"/>
                      <a:pt x="4663" y="2957"/>
                      <a:pt x="3876" y="4024"/>
                    </a:cubicBezTo>
                    <a:cubicBezTo>
                      <a:pt x="3894" y="4006"/>
                      <a:pt x="3912" y="3994"/>
                      <a:pt x="3924" y="3970"/>
                    </a:cubicBezTo>
                    <a:cubicBezTo>
                      <a:pt x="4759" y="2897"/>
                      <a:pt x="4562" y="1353"/>
                      <a:pt x="3489" y="518"/>
                    </a:cubicBezTo>
                    <a:cubicBezTo>
                      <a:pt x="3040" y="169"/>
                      <a:pt x="2510" y="1"/>
                      <a:pt x="1983" y="1"/>
                    </a:cubicBez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9" name="Google Shape;819;p43"/>
              <p:cNvSpPr/>
              <p:nvPr/>
            </p:nvSpPr>
            <p:spPr>
              <a:xfrm>
                <a:off x="4300803" y="3657274"/>
                <a:ext cx="104842" cy="116184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1342" extrusionOk="0">
                    <a:moveTo>
                      <a:pt x="799" y="0"/>
                    </a:moveTo>
                    <a:lnTo>
                      <a:pt x="0" y="1020"/>
                    </a:lnTo>
                    <a:lnTo>
                      <a:pt x="412" y="1342"/>
                    </a:lnTo>
                    <a:lnTo>
                      <a:pt x="1211" y="322"/>
                    </a:lnTo>
                    <a:lnTo>
                      <a:pt x="79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20" name="Google Shape;820;p43"/>
              <p:cNvSpPr/>
              <p:nvPr/>
            </p:nvSpPr>
            <p:spPr>
              <a:xfrm>
                <a:off x="4329200" y="3660391"/>
                <a:ext cx="76965" cy="74368"/>
              </a:xfrm>
              <a:custGeom>
                <a:avLst/>
                <a:gdLst/>
                <a:ahLst/>
                <a:cxnLst/>
                <a:rect l="l" t="t" r="r" b="b"/>
                <a:pathLst>
                  <a:path w="889" h="859" extrusionOk="0">
                    <a:moveTo>
                      <a:pt x="322" y="0"/>
                    </a:moveTo>
                    <a:lnTo>
                      <a:pt x="0" y="417"/>
                    </a:lnTo>
                    <a:lnTo>
                      <a:pt x="567" y="859"/>
                    </a:lnTo>
                    <a:lnTo>
                      <a:pt x="889" y="447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21" name="Google Shape;821;p43"/>
              <p:cNvSpPr/>
              <p:nvPr/>
            </p:nvSpPr>
            <p:spPr>
              <a:xfrm>
                <a:off x="4311549" y="3730593"/>
                <a:ext cx="36708" cy="29522"/>
              </a:xfrm>
              <a:custGeom>
                <a:avLst/>
                <a:gdLst/>
                <a:ahLst/>
                <a:cxnLst/>
                <a:rect l="l" t="t" r="r" b="b"/>
                <a:pathLst>
                  <a:path w="424" h="341" extrusionOk="0">
                    <a:moveTo>
                      <a:pt x="12" y="1"/>
                    </a:moveTo>
                    <a:lnTo>
                      <a:pt x="0" y="19"/>
                    </a:lnTo>
                    <a:lnTo>
                      <a:pt x="412" y="341"/>
                    </a:lnTo>
                    <a:lnTo>
                      <a:pt x="424" y="323"/>
                    </a:lnTo>
                    <a:lnTo>
                      <a:pt x="12" y="1"/>
                    </a:ln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22" name="Google Shape;822;p43"/>
              <p:cNvSpPr/>
              <p:nvPr/>
            </p:nvSpPr>
            <p:spPr>
              <a:xfrm>
                <a:off x="4334308" y="3701687"/>
                <a:ext cx="36794" cy="29436"/>
              </a:xfrm>
              <a:custGeom>
                <a:avLst/>
                <a:gdLst/>
                <a:ahLst/>
                <a:cxnLst/>
                <a:rect l="l" t="t" r="r" b="b"/>
                <a:pathLst>
                  <a:path w="425" h="340" extrusionOk="0">
                    <a:moveTo>
                      <a:pt x="13" y="0"/>
                    </a:moveTo>
                    <a:lnTo>
                      <a:pt x="1" y="18"/>
                    </a:lnTo>
                    <a:lnTo>
                      <a:pt x="412" y="340"/>
                    </a:lnTo>
                    <a:lnTo>
                      <a:pt x="424" y="32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23" name="Google Shape;823;p43"/>
              <p:cNvSpPr/>
              <p:nvPr/>
            </p:nvSpPr>
            <p:spPr>
              <a:xfrm>
                <a:off x="4083500" y="3724889"/>
                <a:ext cx="273664" cy="320760"/>
              </a:xfrm>
              <a:custGeom>
                <a:avLst/>
                <a:gdLst/>
                <a:ahLst/>
                <a:cxnLst/>
                <a:rect l="l" t="t" r="r" b="b"/>
                <a:pathLst>
                  <a:path w="3161" h="3705" extrusionOk="0">
                    <a:moveTo>
                      <a:pt x="2528" y="0"/>
                    </a:moveTo>
                    <a:lnTo>
                      <a:pt x="143" y="3053"/>
                    </a:lnTo>
                    <a:cubicBezTo>
                      <a:pt x="0" y="3232"/>
                      <a:pt x="30" y="3488"/>
                      <a:pt x="209" y="3619"/>
                    </a:cubicBezTo>
                    <a:cubicBezTo>
                      <a:pt x="284" y="3677"/>
                      <a:pt x="373" y="3705"/>
                      <a:pt x="460" y="3705"/>
                    </a:cubicBezTo>
                    <a:cubicBezTo>
                      <a:pt x="581" y="3705"/>
                      <a:pt x="699" y="3651"/>
                      <a:pt x="775" y="3548"/>
                    </a:cubicBezTo>
                    <a:lnTo>
                      <a:pt x="3160" y="489"/>
                    </a:lnTo>
                    <a:lnTo>
                      <a:pt x="25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24" name="Google Shape;824;p43"/>
              <p:cNvSpPr/>
              <p:nvPr/>
            </p:nvSpPr>
            <p:spPr>
              <a:xfrm>
                <a:off x="4238296" y="3226650"/>
                <a:ext cx="586979" cy="519363"/>
              </a:xfrm>
              <a:custGeom>
                <a:avLst/>
                <a:gdLst/>
                <a:ahLst/>
                <a:cxnLst/>
                <a:rect l="l" t="t" r="r" b="b"/>
                <a:pathLst>
                  <a:path w="6780" h="5999" extrusionOk="0">
                    <a:moveTo>
                      <a:pt x="3394" y="543"/>
                    </a:moveTo>
                    <a:cubicBezTo>
                      <a:pt x="3922" y="543"/>
                      <a:pt x="4453" y="711"/>
                      <a:pt x="4902" y="1057"/>
                    </a:cubicBezTo>
                    <a:cubicBezTo>
                      <a:pt x="5975" y="1892"/>
                      <a:pt x="6160" y="3436"/>
                      <a:pt x="5331" y="4509"/>
                    </a:cubicBezTo>
                    <a:cubicBezTo>
                      <a:pt x="4843" y="5133"/>
                      <a:pt x="4117" y="5458"/>
                      <a:pt x="3386" y="5458"/>
                    </a:cubicBezTo>
                    <a:cubicBezTo>
                      <a:pt x="2858" y="5458"/>
                      <a:pt x="2326" y="5288"/>
                      <a:pt x="1879" y="4939"/>
                    </a:cubicBezTo>
                    <a:cubicBezTo>
                      <a:pt x="806" y="4104"/>
                      <a:pt x="621" y="2566"/>
                      <a:pt x="1450" y="1493"/>
                    </a:cubicBezTo>
                    <a:cubicBezTo>
                      <a:pt x="1935" y="868"/>
                      <a:pt x="2661" y="543"/>
                      <a:pt x="3394" y="543"/>
                    </a:cubicBezTo>
                    <a:close/>
                    <a:moveTo>
                      <a:pt x="3392" y="1"/>
                    </a:moveTo>
                    <a:cubicBezTo>
                      <a:pt x="2498" y="1"/>
                      <a:pt x="1615" y="398"/>
                      <a:pt x="1026" y="1153"/>
                    </a:cubicBezTo>
                    <a:cubicBezTo>
                      <a:pt x="1" y="2464"/>
                      <a:pt x="239" y="4354"/>
                      <a:pt x="1545" y="5368"/>
                    </a:cubicBezTo>
                    <a:cubicBezTo>
                      <a:pt x="2092" y="5792"/>
                      <a:pt x="2741" y="5998"/>
                      <a:pt x="3386" y="5998"/>
                    </a:cubicBezTo>
                    <a:cubicBezTo>
                      <a:pt x="4280" y="5998"/>
                      <a:pt x="5165" y="5602"/>
                      <a:pt x="5754" y="4843"/>
                    </a:cubicBezTo>
                    <a:cubicBezTo>
                      <a:pt x="6780" y="3537"/>
                      <a:pt x="6541" y="1654"/>
                      <a:pt x="5235" y="634"/>
                    </a:cubicBezTo>
                    <a:cubicBezTo>
                      <a:pt x="4686" y="207"/>
                      <a:pt x="4036" y="1"/>
                      <a:pt x="339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825" name="Google Shape;825;p43"/>
          <p:cNvGrpSpPr/>
          <p:nvPr/>
        </p:nvGrpSpPr>
        <p:grpSpPr>
          <a:xfrm>
            <a:off x="2567737" y="2579672"/>
            <a:ext cx="484691" cy="493571"/>
            <a:chOff x="-40742750" y="3972175"/>
            <a:chExt cx="311125" cy="316825"/>
          </a:xfrm>
        </p:grpSpPr>
        <p:sp>
          <p:nvSpPr>
            <p:cNvPr id="826" name="Google Shape;826;p43"/>
            <p:cNvSpPr/>
            <p:nvPr/>
          </p:nvSpPr>
          <p:spPr>
            <a:xfrm>
              <a:off x="-40699425" y="4118075"/>
              <a:ext cx="226850" cy="101625"/>
            </a:xfrm>
            <a:custGeom>
              <a:avLst/>
              <a:gdLst/>
              <a:ahLst/>
              <a:cxnLst/>
              <a:rect l="l" t="t" r="r" b="b"/>
              <a:pathLst>
                <a:path w="9074" h="4065" extrusionOk="0">
                  <a:moveTo>
                    <a:pt x="0" y="0"/>
                  </a:moveTo>
                  <a:lnTo>
                    <a:pt x="0" y="2017"/>
                  </a:lnTo>
                  <a:cubicBezTo>
                    <a:pt x="0" y="3529"/>
                    <a:pt x="2741" y="4065"/>
                    <a:pt x="4505" y="4065"/>
                  </a:cubicBezTo>
                  <a:cubicBezTo>
                    <a:pt x="6774" y="4065"/>
                    <a:pt x="9074" y="3371"/>
                    <a:pt x="9074" y="2017"/>
                  </a:cubicBezTo>
                  <a:lnTo>
                    <a:pt x="9074" y="0"/>
                  </a:lnTo>
                  <a:lnTo>
                    <a:pt x="5135" y="2237"/>
                  </a:lnTo>
                  <a:cubicBezTo>
                    <a:pt x="4953" y="2359"/>
                    <a:pt x="4748" y="2415"/>
                    <a:pt x="4546" y="2415"/>
                  </a:cubicBezTo>
                  <a:cubicBezTo>
                    <a:pt x="4330" y="2415"/>
                    <a:pt x="4117" y="2351"/>
                    <a:pt x="3938" y="2237"/>
                  </a:cubicBezTo>
                  <a:cubicBezTo>
                    <a:pt x="3623" y="2048"/>
                    <a:pt x="315" y="221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7" name="Google Shape;827;p43"/>
            <p:cNvSpPr/>
            <p:nvPr/>
          </p:nvSpPr>
          <p:spPr>
            <a:xfrm>
              <a:off x="-40742750" y="3972175"/>
              <a:ext cx="311125" cy="316825"/>
            </a:xfrm>
            <a:custGeom>
              <a:avLst/>
              <a:gdLst/>
              <a:ahLst/>
              <a:cxnLst/>
              <a:rect l="l" t="t" r="r" b="b"/>
              <a:pathLst>
                <a:path w="12445" h="12673" extrusionOk="0">
                  <a:moveTo>
                    <a:pt x="6254" y="0"/>
                  </a:moveTo>
                  <a:cubicBezTo>
                    <a:pt x="6183" y="0"/>
                    <a:pt x="6112" y="24"/>
                    <a:pt x="6049" y="71"/>
                  </a:cubicBezTo>
                  <a:lnTo>
                    <a:pt x="284" y="3379"/>
                  </a:lnTo>
                  <a:cubicBezTo>
                    <a:pt x="0" y="3537"/>
                    <a:pt x="0" y="3915"/>
                    <a:pt x="284" y="4072"/>
                  </a:cubicBezTo>
                  <a:lnTo>
                    <a:pt x="6049" y="7380"/>
                  </a:lnTo>
                  <a:cubicBezTo>
                    <a:pt x="6112" y="7427"/>
                    <a:pt x="6183" y="7451"/>
                    <a:pt x="6254" y="7451"/>
                  </a:cubicBezTo>
                  <a:cubicBezTo>
                    <a:pt x="6325" y="7451"/>
                    <a:pt x="6396" y="7427"/>
                    <a:pt x="6459" y="7380"/>
                  </a:cubicBezTo>
                  <a:cubicBezTo>
                    <a:pt x="11374" y="4545"/>
                    <a:pt x="11626" y="4419"/>
                    <a:pt x="11626" y="4419"/>
                  </a:cubicBezTo>
                  <a:lnTo>
                    <a:pt x="11626" y="12263"/>
                  </a:lnTo>
                  <a:cubicBezTo>
                    <a:pt x="11657" y="12515"/>
                    <a:pt x="11846" y="12673"/>
                    <a:pt x="12035" y="12673"/>
                  </a:cubicBezTo>
                  <a:cubicBezTo>
                    <a:pt x="12287" y="12673"/>
                    <a:pt x="12445" y="12452"/>
                    <a:pt x="12445" y="12263"/>
                  </a:cubicBezTo>
                  <a:lnTo>
                    <a:pt x="12445" y="3726"/>
                  </a:lnTo>
                  <a:cubicBezTo>
                    <a:pt x="12445" y="3568"/>
                    <a:pt x="12319" y="3411"/>
                    <a:pt x="12256" y="3379"/>
                  </a:cubicBezTo>
                  <a:lnTo>
                    <a:pt x="6459" y="71"/>
                  </a:lnTo>
                  <a:cubicBezTo>
                    <a:pt x="6396" y="24"/>
                    <a:pt x="6325" y="0"/>
                    <a:pt x="6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" name="Google Shape;1150;p51">
            <a:extLst>
              <a:ext uri="{FF2B5EF4-FFF2-40B4-BE49-F238E27FC236}">
                <a16:creationId xmlns:a16="http://schemas.microsoft.com/office/drawing/2014/main" id="{0E1CB752-20C8-61F5-BB1D-C59B02283D9C}"/>
              </a:ext>
            </a:extLst>
          </p:cNvPr>
          <p:cNvSpPr/>
          <p:nvPr/>
        </p:nvSpPr>
        <p:spPr>
          <a:xfrm>
            <a:off x="9171469" y="2554273"/>
            <a:ext cx="420896" cy="493299"/>
          </a:xfrm>
          <a:custGeom>
            <a:avLst/>
            <a:gdLst/>
            <a:ahLst/>
            <a:cxnLst/>
            <a:rect l="l" t="t" r="r" b="b"/>
            <a:pathLst>
              <a:path w="10807" h="12666" extrusionOk="0">
                <a:moveTo>
                  <a:pt x="5419" y="851"/>
                </a:moveTo>
                <a:cubicBezTo>
                  <a:pt x="5640" y="851"/>
                  <a:pt x="5797" y="1040"/>
                  <a:pt x="5829" y="1261"/>
                </a:cubicBezTo>
                <a:cubicBezTo>
                  <a:pt x="5829" y="1513"/>
                  <a:pt x="6049" y="1670"/>
                  <a:pt x="6270" y="1670"/>
                </a:cubicBezTo>
                <a:lnTo>
                  <a:pt x="7940" y="1670"/>
                </a:lnTo>
                <a:cubicBezTo>
                  <a:pt x="8160" y="1670"/>
                  <a:pt x="8318" y="1859"/>
                  <a:pt x="8349" y="2048"/>
                </a:cubicBezTo>
                <a:lnTo>
                  <a:pt x="8349" y="2489"/>
                </a:lnTo>
                <a:lnTo>
                  <a:pt x="2615" y="2489"/>
                </a:lnTo>
                <a:lnTo>
                  <a:pt x="2615" y="2048"/>
                </a:lnTo>
                <a:lnTo>
                  <a:pt x="2521" y="2048"/>
                </a:lnTo>
                <a:cubicBezTo>
                  <a:pt x="2521" y="1828"/>
                  <a:pt x="2741" y="1670"/>
                  <a:pt x="2962" y="1670"/>
                </a:cubicBezTo>
                <a:lnTo>
                  <a:pt x="4569" y="1670"/>
                </a:lnTo>
                <a:cubicBezTo>
                  <a:pt x="4821" y="1670"/>
                  <a:pt x="5010" y="1481"/>
                  <a:pt x="5010" y="1261"/>
                </a:cubicBezTo>
                <a:cubicBezTo>
                  <a:pt x="5010" y="1040"/>
                  <a:pt x="5199" y="882"/>
                  <a:pt x="5419" y="851"/>
                </a:cubicBezTo>
                <a:close/>
                <a:moveTo>
                  <a:pt x="8203" y="5651"/>
                </a:moveTo>
                <a:cubicBezTo>
                  <a:pt x="8417" y="5651"/>
                  <a:pt x="8629" y="5730"/>
                  <a:pt x="8790" y="5892"/>
                </a:cubicBezTo>
                <a:lnTo>
                  <a:pt x="8885" y="5955"/>
                </a:lnTo>
                <a:cubicBezTo>
                  <a:pt x="9200" y="6270"/>
                  <a:pt x="9200" y="6805"/>
                  <a:pt x="8885" y="7152"/>
                </a:cubicBezTo>
                <a:lnTo>
                  <a:pt x="5577" y="10428"/>
                </a:lnTo>
                <a:cubicBezTo>
                  <a:pt x="5419" y="10586"/>
                  <a:pt x="5199" y="10665"/>
                  <a:pt x="4978" y="10665"/>
                </a:cubicBezTo>
                <a:cubicBezTo>
                  <a:pt x="4758" y="10665"/>
                  <a:pt x="4537" y="10586"/>
                  <a:pt x="4380" y="10428"/>
                </a:cubicBezTo>
                <a:lnTo>
                  <a:pt x="2773" y="8822"/>
                </a:lnTo>
                <a:cubicBezTo>
                  <a:pt x="2458" y="8507"/>
                  <a:pt x="2458" y="7971"/>
                  <a:pt x="2773" y="7656"/>
                </a:cubicBezTo>
                <a:lnTo>
                  <a:pt x="2836" y="7561"/>
                </a:lnTo>
                <a:cubicBezTo>
                  <a:pt x="2993" y="7404"/>
                  <a:pt x="3214" y="7325"/>
                  <a:pt x="3434" y="7325"/>
                </a:cubicBezTo>
                <a:cubicBezTo>
                  <a:pt x="3655" y="7325"/>
                  <a:pt x="3876" y="7404"/>
                  <a:pt x="4033" y="7561"/>
                </a:cubicBezTo>
                <a:lnTo>
                  <a:pt x="4978" y="8507"/>
                </a:lnTo>
                <a:lnTo>
                  <a:pt x="7625" y="5860"/>
                </a:lnTo>
                <a:cubicBezTo>
                  <a:pt x="7793" y="5722"/>
                  <a:pt x="7999" y="5651"/>
                  <a:pt x="8203" y="5651"/>
                </a:cubicBezTo>
                <a:close/>
                <a:moveTo>
                  <a:pt x="5419" y="0"/>
                </a:moveTo>
                <a:cubicBezTo>
                  <a:pt x="4852" y="0"/>
                  <a:pt x="4411" y="347"/>
                  <a:pt x="4222" y="851"/>
                </a:cubicBezTo>
                <a:lnTo>
                  <a:pt x="2930" y="851"/>
                </a:lnTo>
                <a:cubicBezTo>
                  <a:pt x="2363" y="851"/>
                  <a:pt x="1954" y="1198"/>
                  <a:pt x="1733" y="1670"/>
                </a:cubicBezTo>
                <a:lnTo>
                  <a:pt x="442" y="1670"/>
                </a:lnTo>
                <a:cubicBezTo>
                  <a:pt x="221" y="1670"/>
                  <a:pt x="0" y="1859"/>
                  <a:pt x="0" y="2048"/>
                </a:cubicBezTo>
                <a:lnTo>
                  <a:pt x="0" y="12256"/>
                </a:lnTo>
                <a:cubicBezTo>
                  <a:pt x="0" y="12508"/>
                  <a:pt x="221" y="12665"/>
                  <a:pt x="442" y="12665"/>
                </a:cubicBezTo>
                <a:lnTo>
                  <a:pt x="10366" y="12665"/>
                </a:lnTo>
                <a:cubicBezTo>
                  <a:pt x="10618" y="12665"/>
                  <a:pt x="10807" y="12445"/>
                  <a:pt x="10807" y="12256"/>
                </a:cubicBezTo>
                <a:lnTo>
                  <a:pt x="10807" y="2048"/>
                </a:lnTo>
                <a:cubicBezTo>
                  <a:pt x="10807" y="1828"/>
                  <a:pt x="10618" y="1670"/>
                  <a:pt x="10366" y="1670"/>
                </a:cubicBezTo>
                <a:lnTo>
                  <a:pt x="9074" y="1670"/>
                </a:lnTo>
                <a:cubicBezTo>
                  <a:pt x="8916" y="1198"/>
                  <a:pt x="8444" y="851"/>
                  <a:pt x="7877" y="851"/>
                </a:cubicBezTo>
                <a:lnTo>
                  <a:pt x="6585" y="851"/>
                </a:lnTo>
                <a:cubicBezTo>
                  <a:pt x="6427" y="378"/>
                  <a:pt x="5955" y="0"/>
                  <a:pt x="541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4" name="Google Shape;354;p34"/>
          <p:cNvGraphicFramePr/>
          <p:nvPr/>
        </p:nvGraphicFramePr>
        <p:xfrm>
          <a:off x="1896139" y="1453804"/>
          <a:ext cx="8389415" cy="324801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340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960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1" dirty="0">
                          <a:solidFill>
                            <a:schemeClr val="dk1"/>
                          </a:solidFill>
                          <a:uFill>
                            <a:noFill/>
                          </a:u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Menerima Kebenaran</a:t>
                      </a:r>
                      <a:endParaRPr sz="1900" b="1" dirty="0">
                        <a:solidFill>
                          <a:schemeClr val="dk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" sz="1900" dirty="0">
                          <a:solidFill>
                            <a:schemeClr val="dk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Bertaqlid</a:t>
                      </a:r>
                      <a:endParaRPr sz="1900" dirty="0">
                        <a:solidFill>
                          <a:schemeClr val="dk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60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1" dirty="0">
                          <a:solidFill>
                            <a:schemeClr val="dk1"/>
                          </a:solidFill>
                          <a:uFill>
                            <a:noFill/>
                          </a:u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Menemukan kebenaran</a:t>
                      </a:r>
                      <a:endParaRPr sz="1900" b="1" dirty="0">
                        <a:solidFill>
                          <a:schemeClr val="dk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" sz="1900" dirty="0">
                          <a:solidFill>
                            <a:schemeClr val="dk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Berfikir</a:t>
                      </a:r>
                      <a:endParaRPr sz="1900" dirty="0">
                        <a:solidFill>
                          <a:schemeClr val="dk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960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i="1" dirty="0">
                          <a:solidFill>
                            <a:schemeClr val="dk1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I Hear</a:t>
                      </a:r>
                      <a:endParaRPr sz="1900" b="1" i="1" dirty="0">
                        <a:solidFill>
                          <a:schemeClr val="dk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900" i="1" dirty="0">
                          <a:solidFill>
                            <a:schemeClr val="dk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I Forget</a:t>
                      </a:r>
                      <a:endParaRPr sz="1900" i="1" dirty="0">
                        <a:solidFill>
                          <a:schemeClr val="dk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408652"/>
                  </a:ext>
                </a:extLst>
              </a:tr>
              <a:tr h="64960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i="1" dirty="0">
                          <a:solidFill>
                            <a:schemeClr val="dk1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I See</a:t>
                      </a:r>
                      <a:endParaRPr sz="1900" b="1" i="1" dirty="0">
                        <a:solidFill>
                          <a:schemeClr val="dk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900" i="1" dirty="0">
                          <a:solidFill>
                            <a:schemeClr val="dk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I Know</a:t>
                      </a:r>
                      <a:endParaRPr sz="1900" i="1" dirty="0">
                        <a:solidFill>
                          <a:schemeClr val="dk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6470559"/>
                  </a:ext>
                </a:extLst>
              </a:tr>
              <a:tr h="64960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i="1" dirty="0">
                          <a:solidFill>
                            <a:schemeClr val="dk1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I Do</a:t>
                      </a:r>
                      <a:endParaRPr sz="1900" b="1" i="1" dirty="0">
                        <a:solidFill>
                          <a:schemeClr val="dk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900" i="1" dirty="0">
                          <a:solidFill>
                            <a:schemeClr val="dk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I Understand</a:t>
                      </a:r>
                      <a:endParaRPr sz="1900" i="1" dirty="0">
                        <a:solidFill>
                          <a:schemeClr val="dk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6892497"/>
                  </a:ext>
                </a:extLst>
              </a:tr>
            </a:tbl>
          </a:graphicData>
        </a:graphic>
      </p:graphicFrame>
      <p:sp>
        <p:nvSpPr>
          <p:cNvPr id="356" name="Google Shape;356;p34"/>
          <p:cNvSpPr txBox="1"/>
          <p:nvPr/>
        </p:nvSpPr>
        <p:spPr>
          <a:xfrm>
            <a:off x="1908419" y="4900221"/>
            <a:ext cx="8193600" cy="4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0" bIns="121900" anchor="ctr" anchorCtr="0">
            <a:noAutofit/>
          </a:bodyPr>
          <a:lstStyle/>
          <a:p>
            <a:pPr algn="ctr"/>
            <a:r>
              <a:rPr lang="en" sz="2400" b="1" i="1" dirty="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“Adalah akan lebih baik bila menemukan kebenaran dari hasil pemikiran sendiri daripada menerima suatu kebenaran dari orang lain”</a:t>
            </a:r>
            <a:endParaRPr sz="2400" b="1" i="1" dirty="0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grpSp>
        <p:nvGrpSpPr>
          <p:cNvPr id="359" name="Google Shape;359;p34"/>
          <p:cNvGrpSpPr/>
          <p:nvPr/>
        </p:nvGrpSpPr>
        <p:grpSpPr>
          <a:xfrm>
            <a:off x="10614529" y="149902"/>
            <a:ext cx="1387596" cy="1528063"/>
            <a:chOff x="7143450" y="122481"/>
            <a:chExt cx="1280540" cy="1453345"/>
          </a:xfrm>
        </p:grpSpPr>
        <p:grpSp>
          <p:nvGrpSpPr>
            <p:cNvPr id="360" name="Google Shape;360;p34"/>
            <p:cNvGrpSpPr/>
            <p:nvPr/>
          </p:nvGrpSpPr>
          <p:grpSpPr>
            <a:xfrm>
              <a:off x="7662926" y="122481"/>
              <a:ext cx="761064" cy="825066"/>
              <a:chOff x="7511392" y="307000"/>
              <a:chExt cx="863570" cy="936192"/>
            </a:xfrm>
          </p:grpSpPr>
          <p:sp>
            <p:nvSpPr>
              <p:cNvPr id="361" name="Google Shape;361;p34"/>
              <p:cNvSpPr/>
              <p:nvPr/>
            </p:nvSpPr>
            <p:spPr>
              <a:xfrm>
                <a:off x="7927457" y="838406"/>
                <a:ext cx="447505" cy="404786"/>
              </a:xfrm>
              <a:custGeom>
                <a:avLst/>
                <a:gdLst/>
                <a:ahLst/>
                <a:cxnLst/>
                <a:rect l="l" t="t" r="r" b="b"/>
                <a:pathLst>
                  <a:path w="5552" h="5022" extrusionOk="0">
                    <a:moveTo>
                      <a:pt x="2386" y="1"/>
                    </a:moveTo>
                    <a:cubicBezTo>
                      <a:pt x="2386" y="7"/>
                      <a:pt x="1" y="2159"/>
                      <a:pt x="1342" y="4353"/>
                    </a:cubicBezTo>
                    <a:cubicBezTo>
                      <a:pt x="1342" y="4353"/>
                      <a:pt x="2052" y="5021"/>
                      <a:pt x="3210" y="5021"/>
                    </a:cubicBezTo>
                    <a:cubicBezTo>
                      <a:pt x="3863" y="5021"/>
                      <a:pt x="4659" y="4809"/>
                      <a:pt x="5551" y="4144"/>
                    </a:cubicBezTo>
                    <a:cubicBezTo>
                      <a:pt x="5551" y="4144"/>
                      <a:pt x="3280" y="3125"/>
                      <a:pt x="23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" name="Google Shape;362;p34"/>
              <p:cNvSpPr/>
              <p:nvPr/>
            </p:nvSpPr>
            <p:spPr>
              <a:xfrm>
                <a:off x="7511392" y="307000"/>
                <a:ext cx="787164" cy="882356"/>
              </a:xfrm>
              <a:custGeom>
                <a:avLst/>
                <a:gdLst/>
                <a:ahLst/>
                <a:cxnLst/>
                <a:rect l="l" t="t" r="r" b="b"/>
                <a:pathLst>
                  <a:path w="9766" h="10947" extrusionOk="0">
                    <a:moveTo>
                      <a:pt x="7989" y="0"/>
                    </a:moveTo>
                    <a:cubicBezTo>
                      <a:pt x="7989" y="0"/>
                      <a:pt x="0" y="3476"/>
                      <a:pt x="6504" y="10946"/>
                    </a:cubicBezTo>
                    <a:cubicBezTo>
                      <a:pt x="6504" y="10946"/>
                      <a:pt x="5473" y="8436"/>
                      <a:pt x="9766" y="6141"/>
                    </a:cubicBezTo>
                    <a:cubicBezTo>
                      <a:pt x="9766" y="6141"/>
                      <a:pt x="7917" y="2880"/>
                      <a:pt x="79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3" name="Google Shape;363;p34"/>
            <p:cNvGrpSpPr/>
            <p:nvPr/>
          </p:nvGrpSpPr>
          <p:grpSpPr>
            <a:xfrm>
              <a:off x="7143450" y="750750"/>
              <a:ext cx="822267" cy="825076"/>
              <a:chOff x="7143450" y="750750"/>
              <a:chExt cx="822267" cy="825076"/>
            </a:xfrm>
          </p:grpSpPr>
          <p:sp>
            <p:nvSpPr>
              <p:cNvPr id="364" name="Google Shape;364;p34"/>
              <p:cNvSpPr/>
              <p:nvPr/>
            </p:nvSpPr>
            <p:spPr>
              <a:xfrm>
                <a:off x="7143450" y="1168291"/>
                <a:ext cx="414826" cy="407534"/>
              </a:xfrm>
              <a:custGeom>
                <a:avLst/>
                <a:gdLst/>
                <a:ahLst/>
                <a:cxnLst/>
                <a:rect l="l" t="t" r="r" b="b"/>
                <a:pathLst>
                  <a:path w="4437" h="4359" extrusionOk="0">
                    <a:moveTo>
                      <a:pt x="1" y="0"/>
                    </a:moveTo>
                    <a:lnTo>
                      <a:pt x="1068" y="4358"/>
                    </a:lnTo>
                    <a:lnTo>
                      <a:pt x="4437" y="134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" name="Google Shape;365;p34"/>
              <p:cNvSpPr/>
              <p:nvPr/>
            </p:nvSpPr>
            <p:spPr>
              <a:xfrm>
                <a:off x="7555940" y="991028"/>
                <a:ext cx="409778" cy="408656"/>
              </a:xfrm>
              <a:custGeom>
                <a:avLst/>
                <a:gdLst/>
                <a:ahLst/>
                <a:cxnLst/>
                <a:rect l="l" t="t" r="r" b="b"/>
                <a:pathLst>
                  <a:path w="4383" h="4371" extrusionOk="0">
                    <a:moveTo>
                      <a:pt x="3316" y="0"/>
                    </a:moveTo>
                    <a:lnTo>
                      <a:pt x="1" y="3238"/>
                    </a:lnTo>
                    <a:lnTo>
                      <a:pt x="4383" y="4370"/>
                    </a:lnTo>
                    <a:lnTo>
                      <a:pt x="33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6" name="Google Shape;366;p34"/>
              <p:cNvSpPr/>
              <p:nvPr/>
            </p:nvSpPr>
            <p:spPr>
              <a:xfrm>
                <a:off x="7243300" y="1293665"/>
                <a:ext cx="722417" cy="282160"/>
              </a:xfrm>
              <a:custGeom>
                <a:avLst/>
                <a:gdLst/>
                <a:ahLst/>
                <a:cxnLst/>
                <a:rect l="l" t="t" r="r" b="b"/>
                <a:pathLst>
                  <a:path w="7727" h="3018" extrusionOk="0">
                    <a:moveTo>
                      <a:pt x="3345" y="1"/>
                    </a:moveTo>
                    <a:lnTo>
                      <a:pt x="0" y="3017"/>
                    </a:lnTo>
                    <a:lnTo>
                      <a:pt x="7727" y="1133"/>
                    </a:lnTo>
                    <a:lnTo>
                      <a:pt x="334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" name="Google Shape;367;p34"/>
              <p:cNvSpPr/>
              <p:nvPr/>
            </p:nvSpPr>
            <p:spPr>
              <a:xfrm>
                <a:off x="7143450" y="765802"/>
                <a:ext cx="722510" cy="527952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5647" extrusionOk="0">
                    <a:moveTo>
                      <a:pt x="3035" y="1"/>
                    </a:moveTo>
                    <a:lnTo>
                      <a:pt x="1" y="4305"/>
                    </a:lnTo>
                    <a:lnTo>
                      <a:pt x="4413" y="5647"/>
                    </a:lnTo>
                    <a:lnTo>
                      <a:pt x="7728" y="2409"/>
                    </a:lnTo>
                    <a:lnTo>
                      <a:pt x="303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" name="Google Shape;368;p34"/>
              <p:cNvSpPr/>
              <p:nvPr/>
            </p:nvSpPr>
            <p:spPr>
              <a:xfrm>
                <a:off x="7162429" y="750750"/>
                <a:ext cx="635562" cy="541883"/>
              </a:xfrm>
              <a:custGeom>
                <a:avLst/>
                <a:gdLst/>
                <a:ahLst/>
                <a:cxnLst/>
                <a:rect l="l" t="t" r="r" b="b"/>
                <a:pathLst>
                  <a:path w="6798" h="5796" extrusionOk="0">
                    <a:moveTo>
                      <a:pt x="5998" y="1"/>
                    </a:moveTo>
                    <a:lnTo>
                      <a:pt x="1" y="1467"/>
                    </a:lnTo>
                    <a:lnTo>
                      <a:pt x="805" y="4770"/>
                    </a:lnTo>
                    <a:lnTo>
                      <a:pt x="4216" y="5796"/>
                    </a:lnTo>
                    <a:lnTo>
                      <a:pt x="6797" y="3280"/>
                    </a:lnTo>
                    <a:lnTo>
                      <a:pt x="5998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" name="Google Shape;369;p34"/>
              <p:cNvSpPr/>
              <p:nvPr/>
            </p:nvSpPr>
            <p:spPr>
              <a:xfrm>
                <a:off x="7210391" y="857052"/>
                <a:ext cx="515144" cy="131450"/>
              </a:xfrm>
              <a:custGeom>
                <a:avLst/>
                <a:gdLst/>
                <a:ahLst/>
                <a:cxnLst/>
                <a:rect l="l" t="t" r="r" b="b"/>
                <a:pathLst>
                  <a:path w="5510" h="1406" extrusionOk="0">
                    <a:moveTo>
                      <a:pt x="5461" y="1"/>
                    </a:moveTo>
                    <a:cubicBezTo>
                      <a:pt x="5458" y="1"/>
                      <a:pt x="5454" y="1"/>
                      <a:pt x="5449" y="2"/>
                    </a:cubicBezTo>
                    <a:lnTo>
                      <a:pt x="36" y="1320"/>
                    </a:lnTo>
                    <a:cubicBezTo>
                      <a:pt x="12" y="1332"/>
                      <a:pt x="0" y="1350"/>
                      <a:pt x="6" y="1374"/>
                    </a:cubicBezTo>
                    <a:cubicBezTo>
                      <a:pt x="16" y="1393"/>
                      <a:pt x="30" y="1405"/>
                      <a:pt x="48" y="1405"/>
                    </a:cubicBezTo>
                    <a:cubicBezTo>
                      <a:pt x="52" y="1405"/>
                      <a:pt x="56" y="1405"/>
                      <a:pt x="60" y="1404"/>
                    </a:cubicBezTo>
                    <a:lnTo>
                      <a:pt x="5473" y="86"/>
                    </a:lnTo>
                    <a:cubicBezTo>
                      <a:pt x="5491" y="80"/>
                      <a:pt x="5509" y="56"/>
                      <a:pt x="5503" y="32"/>
                    </a:cubicBezTo>
                    <a:cubicBezTo>
                      <a:pt x="5493" y="13"/>
                      <a:pt x="5479" y="1"/>
                      <a:pt x="54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" name="Google Shape;370;p34"/>
              <p:cNvSpPr/>
              <p:nvPr/>
            </p:nvSpPr>
            <p:spPr>
              <a:xfrm>
                <a:off x="7201415" y="820309"/>
                <a:ext cx="515144" cy="131357"/>
              </a:xfrm>
              <a:custGeom>
                <a:avLst/>
                <a:gdLst/>
                <a:ahLst/>
                <a:cxnLst/>
                <a:rect l="l" t="t" r="r" b="b"/>
                <a:pathLst>
                  <a:path w="5510" h="1405" extrusionOk="0">
                    <a:moveTo>
                      <a:pt x="5460" y="0"/>
                    </a:moveTo>
                    <a:cubicBezTo>
                      <a:pt x="5456" y="0"/>
                      <a:pt x="5453" y="1"/>
                      <a:pt x="5450" y="2"/>
                    </a:cubicBezTo>
                    <a:lnTo>
                      <a:pt x="37" y="1320"/>
                    </a:lnTo>
                    <a:cubicBezTo>
                      <a:pt x="13" y="1326"/>
                      <a:pt x="1" y="1349"/>
                      <a:pt x="7" y="1373"/>
                    </a:cubicBezTo>
                    <a:cubicBezTo>
                      <a:pt x="12" y="1393"/>
                      <a:pt x="29" y="1405"/>
                      <a:pt x="48" y="1405"/>
                    </a:cubicBezTo>
                    <a:cubicBezTo>
                      <a:pt x="52" y="1405"/>
                      <a:pt x="56" y="1404"/>
                      <a:pt x="61" y="1403"/>
                    </a:cubicBezTo>
                    <a:lnTo>
                      <a:pt x="5468" y="85"/>
                    </a:lnTo>
                    <a:cubicBezTo>
                      <a:pt x="5492" y="74"/>
                      <a:pt x="5510" y="56"/>
                      <a:pt x="5498" y="32"/>
                    </a:cubicBezTo>
                    <a:cubicBezTo>
                      <a:pt x="5493" y="12"/>
                      <a:pt x="5476" y="0"/>
                      <a:pt x="54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" name="Google Shape;371;p34"/>
              <p:cNvSpPr/>
              <p:nvPr/>
            </p:nvSpPr>
            <p:spPr>
              <a:xfrm>
                <a:off x="7228809" y="931753"/>
                <a:ext cx="514489" cy="131357"/>
              </a:xfrm>
              <a:custGeom>
                <a:avLst/>
                <a:gdLst/>
                <a:ahLst/>
                <a:cxnLst/>
                <a:rect l="l" t="t" r="r" b="b"/>
                <a:pathLst>
                  <a:path w="5503" h="1405" extrusionOk="0">
                    <a:moveTo>
                      <a:pt x="5455" y="1"/>
                    </a:moveTo>
                    <a:cubicBezTo>
                      <a:pt x="5451" y="1"/>
                      <a:pt x="5447" y="1"/>
                      <a:pt x="5443" y="2"/>
                    </a:cubicBezTo>
                    <a:lnTo>
                      <a:pt x="36" y="1320"/>
                    </a:lnTo>
                    <a:cubicBezTo>
                      <a:pt x="12" y="1326"/>
                      <a:pt x="0" y="1350"/>
                      <a:pt x="6" y="1374"/>
                    </a:cubicBezTo>
                    <a:cubicBezTo>
                      <a:pt x="11" y="1393"/>
                      <a:pt x="28" y="1405"/>
                      <a:pt x="47" y="1405"/>
                    </a:cubicBezTo>
                    <a:cubicBezTo>
                      <a:pt x="51" y="1405"/>
                      <a:pt x="56" y="1404"/>
                      <a:pt x="60" y="1403"/>
                    </a:cubicBezTo>
                    <a:lnTo>
                      <a:pt x="5467" y="86"/>
                    </a:lnTo>
                    <a:cubicBezTo>
                      <a:pt x="5491" y="74"/>
                      <a:pt x="5503" y="56"/>
                      <a:pt x="5497" y="32"/>
                    </a:cubicBezTo>
                    <a:cubicBezTo>
                      <a:pt x="5492" y="12"/>
                      <a:pt x="5475" y="1"/>
                      <a:pt x="54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" name="Google Shape;372;p34"/>
              <p:cNvSpPr/>
              <p:nvPr/>
            </p:nvSpPr>
            <p:spPr>
              <a:xfrm>
                <a:off x="7219273" y="893888"/>
                <a:ext cx="515144" cy="131544"/>
              </a:xfrm>
              <a:custGeom>
                <a:avLst/>
                <a:gdLst/>
                <a:ahLst/>
                <a:cxnLst/>
                <a:rect l="l" t="t" r="r" b="b"/>
                <a:pathLst>
                  <a:path w="5510" h="1407" extrusionOk="0">
                    <a:moveTo>
                      <a:pt x="5459" y="1"/>
                    </a:moveTo>
                    <a:cubicBezTo>
                      <a:pt x="5456" y="1"/>
                      <a:pt x="5453" y="1"/>
                      <a:pt x="5450" y="2"/>
                    </a:cubicBezTo>
                    <a:lnTo>
                      <a:pt x="42" y="1325"/>
                    </a:lnTo>
                    <a:cubicBezTo>
                      <a:pt x="19" y="1331"/>
                      <a:pt x="1" y="1355"/>
                      <a:pt x="13" y="1373"/>
                    </a:cubicBezTo>
                    <a:cubicBezTo>
                      <a:pt x="17" y="1392"/>
                      <a:pt x="33" y="1407"/>
                      <a:pt x="48" y="1407"/>
                    </a:cubicBezTo>
                    <a:cubicBezTo>
                      <a:pt x="52" y="1407"/>
                      <a:pt x="56" y="1406"/>
                      <a:pt x="60" y="1403"/>
                    </a:cubicBezTo>
                    <a:lnTo>
                      <a:pt x="5474" y="85"/>
                    </a:lnTo>
                    <a:cubicBezTo>
                      <a:pt x="5498" y="85"/>
                      <a:pt x="5510" y="62"/>
                      <a:pt x="5504" y="32"/>
                    </a:cubicBezTo>
                    <a:cubicBezTo>
                      <a:pt x="5498" y="16"/>
                      <a:pt x="5480" y="1"/>
                      <a:pt x="54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" name="Google Shape;373;p34"/>
              <p:cNvSpPr/>
              <p:nvPr/>
            </p:nvSpPr>
            <p:spPr>
              <a:xfrm>
                <a:off x="7246572" y="1005426"/>
                <a:ext cx="515144" cy="131544"/>
              </a:xfrm>
              <a:custGeom>
                <a:avLst/>
                <a:gdLst/>
                <a:ahLst/>
                <a:cxnLst/>
                <a:rect l="l" t="t" r="r" b="b"/>
                <a:pathLst>
                  <a:path w="5510" h="1407" extrusionOk="0">
                    <a:moveTo>
                      <a:pt x="5459" y="0"/>
                    </a:moveTo>
                    <a:cubicBezTo>
                      <a:pt x="5456" y="0"/>
                      <a:pt x="5453" y="1"/>
                      <a:pt x="5450" y="1"/>
                    </a:cubicBezTo>
                    <a:lnTo>
                      <a:pt x="37" y="1325"/>
                    </a:lnTo>
                    <a:cubicBezTo>
                      <a:pt x="13" y="1331"/>
                      <a:pt x="1" y="1355"/>
                      <a:pt x="7" y="1373"/>
                    </a:cubicBezTo>
                    <a:cubicBezTo>
                      <a:pt x="16" y="1391"/>
                      <a:pt x="29" y="1406"/>
                      <a:pt x="46" y="1406"/>
                    </a:cubicBezTo>
                    <a:cubicBezTo>
                      <a:pt x="50" y="1406"/>
                      <a:pt x="55" y="1405"/>
                      <a:pt x="60" y="1402"/>
                    </a:cubicBezTo>
                    <a:lnTo>
                      <a:pt x="5474" y="85"/>
                    </a:lnTo>
                    <a:cubicBezTo>
                      <a:pt x="5492" y="79"/>
                      <a:pt x="5510" y="55"/>
                      <a:pt x="5504" y="31"/>
                    </a:cubicBezTo>
                    <a:cubicBezTo>
                      <a:pt x="5493" y="16"/>
                      <a:pt x="5479" y="0"/>
                      <a:pt x="54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4" name="Google Shape;374;p34"/>
              <p:cNvSpPr/>
              <p:nvPr/>
            </p:nvSpPr>
            <p:spPr>
              <a:xfrm>
                <a:off x="7237691" y="968589"/>
                <a:ext cx="515144" cy="131357"/>
              </a:xfrm>
              <a:custGeom>
                <a:avLst/>
                <a:gdLst/>
                <a:ahLst/>
                <a:cxnLst/>
                <a:rect l="l" t="t" r="r" b="b"/>
                <a:pathLst>
                  <a:path w="5510" h="1405" extrusionOk="0">
                    <a:moveTo>
                      <a:pt x="5459" y="0"/>
                    </a:moveTo>
                    <a:cubicBezTo>
                      <a:pt x="5456" y="0"/>
                      <a:pt x="5453" y="1"/>
                      <a:pt x="5450" y="2"/>
                    </a:cubicBezTo>
                    <a:lnTo>
                      <a:pt x="36" y="1319"/>
                    </a:lnTo>
                    <a:cubicBezTo>
                      <a:pt x="12" y="1331"/>
                      <a:pt x="0" y="1349"/>
                      <a:pt x="6" y="1373"/>
                    </a:cubicBezTo>
                    <a:cubicBezTo>
                      <a:pt x="11" y="1393"/>
                      <a:pt x="29" y="1404"/>
                      <a:pt x="48" y="1404"/>
                    </a:cubicBezTo>
                    <a:cubicBezTo>
                      <a:pt x="52" y="1404"/>
                      <a:pt x="56" y="1404"/>
                      <a:pt x="60" y="1403"/>
                    </a:cubicBezTo>
                    <a:lnTo>
                      <a:pt x="5468" y="85"/>
                    </a:lnTo>
                    <a:cubicBezTo>
                      <a:pt x="5491" y="79"/>
                      <a:pt x="5509" y="55"/>
                      <a:pt x="5497" y="32"/>
                    </a:cubicBezTo>
                    <a:cubicBezTo>
                      <a:pt x="5492" y="12"/>
                      <a:pt x="5475" y="0"/>
                      <a:pt x="54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5" name="Google Shape;375;p34"/>
              <p:cNvSpPr/>
              <p:nvPr/>
            </p:nvSpPr>
            <p:spPr>
              <a:xfrm>
                <a:off x="7255548" y="1042449"/>
                <a:ext cx="515144" cy="131544"/>
              </a:xfrm>
              <a:custGeom>
                <a:avLst/>
                <a:gdLst/>
                <a:ahLst/>
                <a:cxnLst/>
                <a:rect l="l" t="t" r="r" b="b"/>
                <a:pathLst>
                  <a:path w="5510" h="1407" extrusionOk="0">
                    <a:moveTo>
                      <a:pt x="5465" y="1"/>
                    </a:moveTo>
                    <a:cubicBezTo>
                      <a:pt x="5460" y="1"/>
                      <a:pt x="5455" y="2"/>
                      <a:pt x="5449" y="5"/>
                    </a:cubicBezTo>
                    <a:lnTo>
                      <a:pt x="42" y="1322"/>
                    </a:lnTo>
                    <a:cubicBezTo>
                      <a:pt x="18" y="1328"/>
                      <a:pt x="0" y="1352"/>
                      <a:pt x="12" y="1376"/>
                    </a:cubicBezTo>
                    <a:cubicBezTo>
                      <a:pt x="17" y="1392"/>
                      <a:pt x="36" y="1407"/>
                      <a:pt x="52" y="1407"/>
                    </a:cubicBezTo>
                    <a:cubicBezTo>
                      <a:pt x="55" y="1407"/>
                      <a:pt x="57" y="1407"/>
                      <a:pt x="60" y="1406"/>
                    </a:cubicBezTo>
                    <a:lnTo>
                      <a:pt x="5473" y="82"/>
                    </a:lnTo>
                    <a:cubicBezTo>
                      <a:pt x="5497" y="82"/>
                      <a:pt x="5509" y="52"/>
                      <a:pt x="5503" y="35"/>
                    </a:cubicBezTo>
                    <a:cubicBezTo>
                      <a:pt x="5498" y="16"/>
                      <a:pt x="5483" y="1"/>
                      <a:pt x="54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6" name="Google Shape;376;p34"/>
              <p:cNvSpPr/>
              <p:nvPr/>
            </p:nvSpPr>
            <p:spPr>
              <a:xfrm>
                <a:off x="7556501" y="1292543"/>
                <a:ext cx="409217" cy="107142"/>
              </a:xfrm>
              <a:custGeom>
                <a:avLst/>
                <a:gdLst/>
                <a:ahLst/>
                <a:cxnLst/>
                <a:rect l="l" t="t" r="r" b="b"/>
                <a:pathLst>
                  <a:path w="4377" h="1146" extrusionOk="0">
                    <a:moveTo>
                      <a:pt x="1" y="1"/>
                    </a:moveTo>
                    <a:lnTo>
                      <a:pt x="4377" y="1145"/>
                    </a:lnTo>
                    <a:lnTo>
                      <a:pt x="4335" y="949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7" name="Google Shape;377;p34"/>
              <p:cNvSpPr/>
              <p:nvPr/>
            </p:nvSpPr>
            <p:spPr>
              <a:xfrm>
                <a:off x="7238813" y="1292543"/>
                <a:ext cx="317781" cy="283282"/>
              </a:xfrm>
              <a:custGeom>
                <a:avLst/>
                <a:gdLst/>
                <a:ahLst/>
                <a:cxnLst/>
                <a:rect l="l" t="t" r="r" b="b"/>
                <a:pathLst>
                  <a:path w="3399" h="3030" extrusionOk="0">
                    <a:moveTo>
                      <a:pt x="3399" y="1"/>
                    </a:moveTo>
                    <a:lnTo>
                      <a:pt x="0" y="2845"/>
                    </a:lnTo>
                    <a:lnTo>
                      <a:pt x="48" y="3029"/>
                    </a:lnTo>
                    <a:lnTo>
                      <a:pt x="339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0" name="Google Shape;480;p37"/>
          <p:cNvGrpSpPr/>
          <p:nvPr/>
        </p:nvGrpSpPr>
        <p:grpSpPr>
          <a:xfrm>
            <a:off x="7899574" y="1153723"/>
            <a:ext cx="4208909" cy="5324315"/>
            <a:chOff x="524550" y="534991"/>
            <a:chExt cx="3273253" cy="4140700"/>
          </a:xfrm>
        </p:grpSpPr>
        <p:grpSp>
          <p:nvGrpSpPr>
            <p:cNvPr id="481" name="Google Shape;481;p37"/>
            <p:cNvGrpSpPr/>
            <p:nvPr/>
          </p:nvGrpSpPr>
          <p:grpSpPr>
            <a:xfrm>
              <a:off x="1171502" y="534991"/>
              <a:ext cx="1029692" cy="1990300"/>
              <a:chOff x="1171502" y="534991"/>
              <a:chExt cx="1029692" cy="1990300"/>
            </a:xfrm>
          </p:grpSpPr>
          <p:grpSp>
            <p:nvGrpSpPr>
              <p:cNvPr id="482" name="Google Shape;482;p37"/>
              <p:cNvGrpSpPr/>
              <p:nvPr/>
            </p:nvGrpSpPr>
            <p:grpSpPr>
              <a:xfrm flipH="1">
                <a:off x="1536561" y="1861005"/>
                <a:ext cx="664633" cy="664286"/>
                <a:chOff x="6212418" y="1482331"/>
                <a:chExt cx="627249" cy="626921"/>
              </a:xfrm>
            </p:grpSpPr>
            <p:sp>
              <p:nvSpPr>
                <p:cNvPr id="483" name="Google Shape;483;p37"/>
                <p:cNvSpPr/>
                <p:nvPr/>
              </p:nvSpPr>
              <p:spPr>
                <a:xfrm>
                  <a:off x="6212418" y="1482331"/>
                  <a:ext cx="627249" cy="62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82" h="7702" extrusionOk="0">
                      <a:moveTo>
                        <a:pt x="6112" y="1623"/>
                      </a:moveTo>
                      <a:cubicBezTo>
                        <a:pt x="6112" y="1623"/>
                        <a:pt x="6112" y="1623"/>
                        <a:pt x="6112" y="1623"/>
                      </a:cubicBezTo>
                      <a:lnTo>
                        <a:pt x="6112" y="1623"/>
                      </a:lnTo>
                      <a:cubicBezTo>
                        <a:pt x="6112" y="1623"/>
                        <a:pt x="6112" y="1623"/>
                        <a:pt x="6112" y="1623"/>
                      </a:cubicBezTo>
                      <a:close/>
                      <a:moveTo>
                        <a:pt x="1032" y="1"/>
                      </a:moveTo>
                      <a:cubicBezTo>
                        <a:pt x="1032" y="1"/>
                        <a:pt x="1" y="4037"/>
                        <a:pt x="1909" y="6207"/>
                      </a:cubicBezTo>
                      <a:cubicBezTo>
                        <a:pt x="1909" y="6207"/>
                        <a:pt x="3569" y="7701"/>
                        <a:pt x="5835" y="7701"/>
                      </a:cubicBezTo>
                      <a:cubicBezTo>
                        <a:pt x="6447" y="7701"/>
                        <a:pt x="7102" y="7592"/>
                        <a:pt x="7781" y="7316"/>
                      </a:cubicBezTo>
                      <a:cubicBezTo>
                        <a:pt x="7781" y="7316"/>
                        <a:pt x="5635" y="6499"/>
                        <a:pt x="6112" y="1623"/>
                      </a:cubicBezTo>
                      <a:lnTo>
                        <a:pt x="6112" y="1623"/>
                      </a:lnTo>
                      <a:cubicBezTo>
                        <a:pt x="6112" y="1623"/>
                        <a:pt x="6109" y="1623"/>
                        <a:pt x="6104" y="1623"/>
                      </a:cubicBezTo>
                      <a:cubicBezTo>
                        <a:pt x="5980" y="1623"/>
                        <a:pt x="4400" y="1465"/>
                        <a:pt x="1032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484" name="Google Shape;484;p37"/>
                <p:cNvSpPr/>
                <p:nvPr/>
              </p:nvSpPr>
              <p:spPr>
                <a:xfrm>
                  <a:off x="6365722" y="1881228"/>
                  <a:ext cx="473459" cy="228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74" h="2829" extrusionOk="0">
                      <a:moveTo>
                        <a:pt x="5873" y="2367"/>
                      </a:moveTo>
                      <a:cubicBezTo>
                        <a:pt x="5872" y="2368"/>
                        <a:pt x="5870" y="2368"/>
                        <a:pt x="5869" y="2369"/>
                      </a:cubicBezTo>
                      <a:lnTo>
                        <a:pt x="5869" y="2369"/>
                      </a:lnTo>
                      <a:cubicBezTo>
                        <a:pt x="5872" y="2368"/>
                        <a:pt x="5874" y="2368"/>
                        <a:pt x="5873" y="2367"/>
                      </a:cubicBezTo>
                      <a:close/>
                      <a:moveTo>
                        <a:pt x="2141" y="0"/>
                      </a:moveTo>
                      <a:cubicBezTo>
                        <a:pt x="2141" y="0"/>
                        <a:pt x="1496" y="1415"/>
                        <a:pt x="546" y="1415"/>
                      </a:cubicBezTo>
                      <a:cubicBezTo>
                        <a:pt x="373" y="1415"/>
                        <a:pt x="191" y="1368"/>
                        <a:pt x="1" y="1258"/>
                      </a:cubicBezTo>
                      <a:lnTo>
                        <a:pt x="1" y="1258"/>
                      </a:lnTo>
                      <a:cubicBezTo>
                        <a:pt x="1" y="1258"/>
                        <a:pt x="1394" y="2828"/>
                        <a:pt x="3689" y="2828"/>
                      </a:cubicBezTo>
                      <a:cubicBezTo>
                        <a:pt x="4346" y="2828"/>
                        <a:pt x="5076" y="2700"/>
                        <a:pt x="5869" y="2369"/>
                      </a:cubicBezTo>
                      <a:lnTo>
                        <a:pt x="5869" y="2369"/>
                      </a:lnTo>
                      <a:cubicBezTo>
                        <a:pt x="5850" y="2374"/>
                        <a:pt x="5766" y="2386"/>
                        <a:pt x="5633" y="2386"/>
                      </a:cubicBezTo>
                      <a:cubicBezTo>
                        <a:pt x="5034" y="2386"/>
                        <a:pt x="3434" y="2150"/>
                        <a:pt x="214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  <p:grpSp>
            <p:nvGrpSpPr>
              <p:cNvPr id="485" name="Google Shape;485;p37"/>
              <p:cNvGrpSpPr/>
              <p:nvPr/>
            </p:nvGrpSpPr>
            <p:grpSpPr>
              <a:xfrm flipH="1">
                <a:off x="1171502" y="534991"/>
                <a:ext cx="845522" cy="916625"/>
                <a:chOff x="7511392" y="307000"/>
                <a:chExt cx="863570" cy="936192"/>
              </a:xfrm>
            </p:grpSpPr>
            <p:sp>
              <p:nvSpPr>
                <p:cNvPr id="486" name="Google Shape;486;p37"/>
                <p:cNvSpPr/>
                <p:nvPr/>
              </p:nvSpPr>
              <p:spPr>
                <a:xfrm>
                  <a:off x="7927457" y="838406"/>
                  <a:ext cx="447505" cy="4047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52" h="5022" extrusionOk="0">
                      <a:moveTo>
                        <a:pt x="2386" y="1"/>
                      </a:moveTo>
                      <a:cubicBezTo>
                        <a:pt x="2386" y="7"/>
                        <a:pt x="1" y="2159"/>
                        <a:pt x="1342" y="4353"/>
                      </a:cubicBezTo>
                      <a:cubicBezTo>
                        <a:pt x="1342" y="4353"/>
                        <a:pt x="2052" y="5021"/>
                        <a:pt x="3210" y="5021"/>
                      </a:cubicBezTo>
                      <a:cubicBezTo>
                        <a:pt x="3863" y="5021"/>
                        <a:pt x="4659" y="4809"/>
                        <a:pt x="5551" y="4144"/>
                      </a:cubicBezTo>
                      <a:cubicBezTo>
                        <a:pt x="5551" y="4144"/>
                        <a:pt x="3280" y="3125"/>
                        <a:pt x="2386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487" name="Google Shape;487;p37"/>
                <p:cNvSpPr/>
                <p:nvPr/>
              </p:nvSpPr>
              <p:spPr>
                <a:xfrm>
                  <a:off x="7511392" y="307000"/>
                  <a:ext cx="787164" cy="8823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66" h="10947" extrusionOk="0">
                      <a:moveTo>
                        <a:pt x="7989" y="0"/>
                      </a:moveTo>
                      <a:cubicBezTo>
                        <a:pt x="7989" y="0"/>
                        <a:pt x="0" y="3476"/>
                        <a:pt x="6504" y="10946"/>
                      </a:cubicBezTo>
                      <a:cubicBezTo>
                        <a:pt x="6504" y="10946"/>
                        <a:pt x="5473" y="8436"/>
                        <a:pt x="9766" y="6141"/>
                      </a:cubicBezTo>
                      <a:cubicBezTo>
                        <a:pt x="9766" y="6141"/>
                        <a:pt x="7917" y="2880"/>
                        <a:pt x="7989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</p:grpSp>
        <p:grpSp>
          <p:nvGrpSpPr>
            <p:cNvPr id="488" name="Google Shape;488;p37"/>
            <p:cNvGrpSpPr/>
            <p:nvPr/>
          </p:nvGrpSpPr>
          <p:grpSpPr>
            <a:xfrm>
              <a:off x="524550" y="3150379"/>
              <a:ext cx="3273253" cy="1525313"/>
              <a:chOff x="524550" y="3252688"/>
              <a:chExt cx="3273253" cy="1525313"/>
            </a:xfrm>
          </p:grpSpPr>
          <p:sp>
            <p:nvSpPr>
              <p:cNvPr id="489" name="Google Shape;489;p37"/>
              <p:cNvSpPr/>
              <p:nvPr/>
            </p:nvSpPr>
            <p:spPr>
              <a:xfrm>
                <a:off x="524550" y="4609128"/>
                <a:ext cx="3273253" cy="168873"/>
              </a:xfrm>
              <a:custGeom>
                <a:avLst/>
                <a:gdLst/>
                <a:ahLst/>
                <a:cxnLst/>
                <a:rect l="l" t="t" r="r" b="b"/>
                <a:pathLst>
                  <a:path w="17929" h="925" extrusionOk="0">
                    <a:moveTo>
                      <a:pt x="8961" y="1"/>
                    </a:moveTo>
                    <a:cubicBezTo>
                      <a:pt x="4013" y="1"/>
                      <a:pt x="1" y="209"/>
                      <a:pt x="1" y="466"/>
                    </a:cubicBezTo>
                    <a:cubicBezTo>
                      <a:pt x="1" y="722"/>
                      <a:pt x="4013" y="925"/>
                      <a:pt x="8961" y="925"/>
                    </a:cubicBezTo>
                    <a:cubicBezTo>
                      <a:pt x="13916" y="925"/>
                      <a:pt x="17928" y="722"/>
                      <a:pt x="17928" y="466"/>
                    </a:cubicBezTo>
                    <a:cubicBezTo>
                      <a:pt x="17928" y="209"/>
                      <a:pt x="13916" y="1"/>
                      <a:pt x="8961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grpSp>
            <p:nvGrpSpPr>
              <p:cNvPr id="490" name="Google Shape;490;p37"/>
              <p:cNvGrpSpPr/>
              <p:nvPr/>
            </p:nvGrpSpPr>
            <p:grpSpPr>
              <a:xfrm>
                <a:off x="813848" y="3252688"/>
                <a:ext cx="2921613" cy="1458859"/>
                <a:chOff x="813848" y="3252688"/>
                <a:chExt cx="2921613" cy="1458859"/>
              </a:xfrm>
            </p:grpSpPr>
            <p:grpSp>
              <p:nvGrpSpPr>
                <p:cNvPr id="491" name="Google Shape;491;p37"/>
                <p:cNvGrpSpPr/>
                <p:nvPr/>
              </p:nvGrpSpPr>
              <p:grpSpPr>
                <a:xfrm>
                  <a:off x="813848" y="4145244"/>
                  <a:ext cx="2655916" cy="566303"/>
                  <a:chOff x="6098010" y="4127346"/>
                  <a:chExt cx="2020169" cy="430747"/>
                </a:xfrm>
              </p:grpSpPr>
              <p:sp>
                <p:nvSpPr>
                  <p:cNvPr id="492" name="Google Shape;492;p37"/>
                  <p:cNvSpPr/>
                  <p:nvPr/>
                </p:nvSpPr>
                <p:spPr>
                  <a:xfrm>
                    <a:off x="6098010" y="4127346"/>
                    <a:ext cx="1162557" cy="4307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72" h="3102" extrusionOk="0">
                        <a:moveTo>
                          <a:pt x="358" y="1"/>
                        </a:moveTo>
                        <a:cubicBezTo>
                          <a:pt x="1" y="1038"/>
                          <a:pt x="1" y="2064"/>
                          <a:pt x="358" y="3101"/>
                        </a:cubicBezTo>
                        <a:lnTo>
                          <a:pt x="8371" y="3101"/>
                        </a:lnTo>
                        <a:lnTo>
                          <a:pt x="837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493" name="Google Shape;493;p37"/>
                  <p:cNvSpPr/>
                  <p:nvPr/>
                </p:nvSpPr>
                <p:spPr>
                  <a:xfrm>
                    <a:off x="6098010" y="4127346"/>
                    <a:ext cx="114423" cy="4307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4" h="3102" extrusionOk="0">
                        <a:moveTo>
                          <a:pt x="358" y="1"/>
                        </a:moveTo>
                        <a:cubicBezTo>
                          <a:pt x="1" y="1038"/>
                          <a:pt x="1" y="2064"/>
                          <a:pt x="358" y="3101"/>
                        </a:cubicBezTo>
                        <a:lnTo>
                          <a:pt x="794" y="3101"/>
                        </a:lnTo>
                        <a:cubicBezTo>
                          <a:pt x="472" y="2064"/>
                          <a:pt x="484" y="1038"/>
                          <a:pt x="823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494" name="Google Shape;494;p37"/>
                  <p:cNvSpPr/>
                  <p:nvPr/>
                </p:nvSpPr>
                <p:spPr>
                  <a:xfrm>
                    <a:off x="6190770" y="4127346"/>
                    <a:ext cx="67209" cy="4307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4" h="3102" extrusionOk="0">
                        <a:moveTo>
                          <a:pt x="364" y="1"/>
                        </a:moveTo>
                        <a:cubicBezTo>
                          <a:pt x="0" y="1038"/>
                          <a:pt x="0" y="2064"/>
                          <a:pt x="364" y="3101"/>
                        </a:cubicBezTo>
                        <a:lnTo>
                          <a:pt x="483" y="3101"/>
                        </a:lnTo>
                        <a:cubicBezTo>
                          <a:pt x="131" y="2064"/>
                          <a:pt x="131" y="1038"/>
                          <a:pt x="471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495" name="Google Shape;495;p37"/>
                  <p:cNvSpPr/>
                  <p:nvPr/>
                </p:nvSpPr>
                <p:spPr>
                  <a:xfrm>
                    <a:off x="7027692" y="4127346"/>
                    <a:ext cx="66376" cy="4307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8" h="3102" extrusionOk="0">
                        <a:moveTo>
                          <a:pt x="359" y="1"/>
                        </a:moveTo>
                        <a:cubicBezTo>
                          <a:pt x="1" y="1038"/>
                          <a:pt x="1" y="2064"/>
                          <a:pt x="359" y="3101"/>
                        </a:cubicBezTo>
                        <a:lnTo>
                          <a:pt x="478" y="3101"/>
                        </a:lnTo>
                        <a:cubicBezTo>
                          <a:pt x="126" y="2064"/>
                          <a:pt x="126" y="1038"/>
                          <a:pt x="466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496" name="Google Shape;496;p37"/>
                  <p:cNvSpPr/>
                  <p:nvPr/>
                </p:nvSpPr>
                <p:spPr>
                  <a:xfrm>
                    <a:off x="7185856" y="4127346"/>
                    <a:ext cx="932323" cy="465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14" h="335" extrusionOk="0">
                        <a:moveTo>
                          <a:pt x="1" y="1"/>
                        </a:moveTo>
                        <a:lnTo>
                          <a:pt x="1" y="335"/>
                        </a:lnTo>
                        <a:lnTo>
                          <a:pt x="6714" y="335"/>
                        </a:lnTo>
                        <a:lnTo>
                          <a:pt x="671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497" name="Google Shape;497;p37"/>
                  <p:cNvSpPr/>
                  <p:nvPr/>
                </p:nvSpPr>
                <p:spPr>
                  <a:xfrm>
                    <a:off x="7185856" y="4511575"/>
                    <a:ext cx="932323" cy="465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14" h="335" extrusionOk="0">
                        <a:moveTo>
                          <a:pt x="1" y="0"/>
                        </a:moveTo>
                        <a:lnTo>
                          <a:pt x="1" y="334"/>
                        </a:lnTo>
                        <a:lnTo>
                          <a:pt x="6714" y="334"/>
                        </a:lnTo>
                        <a:lnTo>
                          <a:pt x="671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498" name="Google Shape;498;p37"/>
                  <p:cNvSpPr/>
                  <p:nvPr/>
                </p:nvSpPr>
                <p:spPr>
                  <a:xfrm>
                    <a:off x="7199881" y="4175392"/>
                    <a:ext cx="887748" cy="3363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93" h="2422" extrusionOk="0">
                        <a:moveTo>
                          <a:pt x="281" y="1"/>
                        </a:moveTo>
                        <a:cubicBezTo>
                          <a:pt x="1" y="806"/>
                          <a:pt x="1" y="1616"/>
                          <a:pt x="281" y="2421"/>
                        </a:cubicBezTo>
                        <a:lnTo>
                          <a:pt x="6392" y="2421"/>
                        </a:lnTo>
                        <a:cubicBezTo>
                          <a:pt x="6344" y="2296"/>
                          <a:pt x="6303" y="2159"/>
                          <a:pt x="6273" y="2034"/>
                        </a:cubicBezTo>
                        <a:cubicBezTo>
                          <a:pt x="6261" y="2016"/>
                          <a:pt x="6261" y="2004"/>
                          <a:pt x="6261" y="1992"/>
                        </a:cubicBezTo>
                        <a:cubicBezTo>
                          <a:pt x="6231" y="1873"/>
                          <a:pt x="6213" y="1754"/>
                          <a:pt x="6195" y="1634"/>
                        </a:cubicBezTo>
                        <a:cubicBezTo>
                          <a:pt x="6189" y="1622"/>
                          <a:pt x="6189" y="1605"/>
                          <a:pt x="6189" y="1593"/>
                        </a:cubicBezTo>
                        <a:cubicBezTo>
                          <a:pt x="6171" y="1473"/>
                          <a:pt x="6166" y="1354"/>
                          <a:pt x="6166" y="1235"/>
                        </a:cubicBezTo>
                        <a:lnTo>
                          <a:pt x="6166" y="1187"/>
                        </a:lnTo>
                        <a:cubicBezTo>
                          <a:pt x="6166" y="1068"/>
                          <a:pt x="6171" y="949"/>
                          <a:pt x="6189" y="829"/>
                        </a:cubicBezTo>
                        <a:cubicBezTo>
                          <a:pt x="6195" y="818"/>
                          <a:pt x="6195" y="806"/>
                          <a:pt x="6195" y="788"/>
                        </a:cubicBezTo>
                        <a:cubicBezTo>
                          <a:pt x="6213" y="669"/>
                          <a:pt x="6231" y="549"/>
                          <a:pt x="6261" y="430"/>
                        </a:cubicBezTo>
                        <a:cubicBezTo>
                          <a:pt x="6261" y="418"/>
                          <a:pt x="6273" y="400"/>
                          <a:pt x="6273" y="388"/>
                        </a:cubicBezTo>
                        <a:cubicBezTo>
                          <a:pt x="6303" y="257"/>
                          <a:pt x="6344" y="126"/>
                          <a:pt x="6392" y="1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499" name="Google Shape;499;p37"/>
                  <p:cNvSpPr/>
                  <p:nvPr/>
                </p:nvSpPr>
                <p:spPr>
                  <a:xfrm>
                    <a:off x="7308332" y="4227604"/>
                    <a:ext cx="762633" cy="68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92" h="49" extrusionOk="0">
                        <a:moveTo>
                          <a:pt x="25" y="0"/>
                        </a:moveTo>
                        <a:cubicBezTo>
                          <a:pt x="13" y="0"/>
                          <a:pt x="1" y="12"/>
                          <a:pt x="1" y="24"/>
                        </a:cubicBezTo>
                        <a:cubicBezTo>
                          <a:pt x="1" y="42"/>
                          <a:pt x="13" y="48"/>
                          <a:pt x="25" y="48"/>
                        </a:cubicBezTo>
                        <a:lnTo>
                          <a:pt x="5480" y="48"/>
                        </a:lnTo>
                        <a:cubicBezTo>
                          <a:pt x="5480" y="30"/>
                          <a:pt x="5492" y="18"/>
                          <a:pt x="5492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00" name="Google Shape;500;p37"/>
                  <p:cNvSpPr/>
                  <p:nvPr/>
                </p:nvSpPr>
                <p:spPr>
                  <a:xfrm>
                    <a:off x="7363877" y="4283843"/>
                    <a:ext cx="695562" cy="59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09" h="43" extrusionOk="0">
                        <a:moveTo>
                          <a:pt x="24" y="1"/>
                        </a:moveTo>
                        <a:cubicBezTo>
                          <a:pt x="6" y="1"/>
                          <a:pt x="0" y="7"/>
                          <a:pt x="0" y="25"/>
                        </a:cubicBezTo>
                        <a:cubicBezTo>
                          <a:pt x="0" y="37"/>
                          <a:pt x="6" y="43"/>
                          <a:pt x="24" y="43"/>
                        </a:cubicBezTo>
                        <a:lnTo>
                          <a:pt x="4996" y="43"/>
                        </a:lnTo>
                        <a:cubicBezTo>
                          <a:pt x="5008" y="31"/>
                          <a:pt x="5008" y="13"/>
                          <a:pt x="5008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01" name="Google Shape;501;p37"/>
                  <p:cNvSpPr/>
                  <p:nvPr/>
                </p:nvSpPr>
                <p:spPr>
                  <a:xfrm>
                    <a:off x="7288475" y="4339387"/>
                    <a:ext cx="767632" cy="66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8" h="48" extrusionOk="0">
                        <a:moveTo>
                          <a:pt x="19" y="0"/>
                        </a:moveTo>
                        <a:cubicBezTo>
                          <a:pt x="7" y="0"/>
                          <a:pt x="1" y="12"/>
                          <a:pt x="1" y="24"/>
                        </a:cubicBezTo>
                        <a:cubicBezTo>
                          <a:pt x="1" y="42"/>
                          <a:pt x="7" y="48"/>
                          <a:pt x="19" y="48"/>
                        </a:cubicBezTo>
                        <a:lnTo>
                          <a:pt x="5528" y="48"/>
                        </a:lnTo>
                        <a:lnTo>
                          <a:pt x="5528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02" name="Google Shape;502;p37"/>
                  <p:cNvSpPr/>
                  <p:nvPr/>
                </p:nvSpPr>
                <p:spPr>
                  <a:xfrm>
                    <a:off x="7344020" y="4395626"/>
                    <a:ext cx="715420" cy="59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52" h="43" extrusionOk="0">
                        <a:moveTo>
                          <a:pt x="24" y="1"/>
                        </a:moveTo>
                        <a:cubicBezTo>
                          <a:pt x="6" y="1"/>
                          <a:pt x="0" y="7"/>
                          <a:pt x="0" y="25"/>
                        </a:cubicBezTo>
                        <a:cubicBezTo>
                          <a:pt x="0" y="36"/>
                          <a:pt x="6" y="42"/>
                          <a:pt x="24" y="42"/>
                        </a:cubicBezTo>
                        <a:lnTo>
                          <a:pt x="5151" y="42"/>
                        </a:lnTo>
                        <a:lnTo>
                          <a:pt x="5151" y="1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03" name="Google Shape;503;p37"/>
                  <p:cNvSpPr/>
                  <p:nvPr/>
                </p:nvSpPr>
                <p:spPr>
                  <a:xfrm>
                    <a:off x="7308332" y="4451170"/>
                    <a:ext cx="762633" cy="66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92" h="48" extrusionOk="0">
                        <a:moveTo>
                          <a:pt x="25" y="0"/>
                        </a:moveTo>
                        <a:cubicBezTo>
                          <a:pt x="13" y="0"/>
                          <a:pt x="1" y="12"/>
                          <a:pt x="1" y="24"/>
                        </a:cubicBezTo>
                        <a:cubicBezTo>
                          <a:pt x="1" y="42"/>
                          <a:pt x="13" y="48"/>
                          <a:pt x="25" y="48"/>
                        </a:cubicBezTo>
                        <a:lnTo>
                          <a:pt x="5492" y="48"/>
                        </a:lnTo>
                        <a:cubicBezTo>
                          <a:pt x="5480" y="30"/>
                          <a:pt x="5480" y="18"/>
                          <a:pt x="5480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04" name="Google Shape;504;p37"/>
                  <p:cNvSpPr/>
                  <p:nvPr/>
                </p:nvSpPr>
                <p:spPr>
                  <a:xfrm>
                    <a:off x="7237235" y="4175392"/>
                    <a:ext cx="850394" cy="3363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124" h="2422" extrusionOk="0">
                        <a:moveTo>
                          <a:pt x="0" y="1"/>
                        </a:moveTo>
                        <a:cubicBezTo>
                          <a:pt x="0" y="1"/>
                          <a:pt x="3440" y="806"/>
                          <a:pt x="5169" y="2421"/>
                        </a:cubicBezTo>
                        <a:lnTo>
                          <a:pt x="6123" y="2421"/>
                        </a:lnTo>
                        <a:cubicBezTo>
                          <a:pt x="6075" y="2296"/>
                          <a:pt x="6034" y="2159"/>
                          <a:pt x="6004" y="2034"/>
                        </a:cubicBezTo>
                        <a:cubicBezTo>
                          <a:pt x="5992" y="2016"/>
                          <a:pt x="5992" y="2004"/>
                          <a:pt x="5986" y="1992"/>
                        </a:cubicBezTo>
                        <a:cubicBezTo>
                          <a:pt x="5956" y="1873"/>
                          <a:pt x="5932" y="1754"/>
                          <a:pt x="5920" y="1634"/>
                        </a:cubicBezTo>
                        <a:cubicBezTo>
                          <a:pt x="5908" y="1622"/>
                          <a:pt x="5908" y="1605"/>
                          <a:pt x="5908" y="1593"/>
                        </a:cubicBezTo>
                        <a:cubicBezTo>
                          <a:pt x="5897" y="1473"/>
                          <a:pt x="5891" y="1354"/>
                          <a:pt x="5891" y="1235"/>
                        </a:cubicBezTo>
                        <a:lnTo>
                          <a:pt x="5891" y="1187"/>
                        </a:lnTo>
                        <a:cubicBezTo>
                          <a:pt x="5891" y="1068"/>
                          <a:pt x="5897" y="949"/>
                          <a:pt x="5908" y="829"/>
                        </a:cubicBezTo>
                        <a:cubicBezTo>
                          <a:pt x="5920" y="818"/>
                          <a:pt x="5920" y="806"/>
                          <a:pt x="5920" y="788"/>
                        </a:cubicBezTo>
                        <a:cubicBezTo>
                          <a:pt x="5932" y="669"/>
                          <a:pt x="5956" y="549"/>
                          <a:pt x="5986" y="430"/>
                        </a:cubicBezTo>
                        <a:cubicBezTo>
                          <a:pt x="5986" y="418"/>
                          <a:pt x="5992" y="400"/>
                          <a:pt x="5992" y="388"/>
                        </a:cubicBezTo>
                        <a:cubicBezTo>
                          <a:pt x="6022" y="257"/>
                          <a:pt x="6069" y="126"/>
                          <a:pt x="6111" y="1"/>
                        </a:cubicBezTo>
                        <a:close/>
                      </a:path>
                    </a:pathLst>
                  </a:custGeom>
                  <a:solidFill>
                    <a:srgbClr val="434343">
                      <a:alpha val="29589"/>
                    </a:srgbClr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05" name="Google Shape;505;p37"/>
                  <p:cNvSpPr/>
                  <p:nvPr/>
                </p:nvSpPr>
                <p:spPr>
                  <a:xfrm>
                    <a:off x="7129617" y="4127346"/>
                    <a:ext cx="987729" cy="4307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13" h="3102" extrusionOk="0">
                        <a:moveTo>
                          <a:pt x="471" y="1"/>
                        </a:moveTo>
                        <a:cubicBezTo>
                          <a:pt x="471" y="1"/>
                          <a:pt x="60" y="561"/>
                          <a:pt x="30" y="1509"/>
                        </a:cubicBezTo>
                        <a:cubicBezTo>
                          <a:pt x="0" y="2451"/>
                          <a:pt x="268" y="3101"/>
                          <a:pt x="268" y="3101"/>
                        </a:cubicBezTo>
                        <a:lnTo>
                          <a:pt x="7113" y="3101"/>
                        </a:lnTo>
                        <a:lnTo>
                          <a:pt x="7113" y="2767"/>
                        </a:lnTo>
                        <a:lnTo>
                          <a:pt x="775" y="2767"/>
                        </a:lnTo>
                        <a:cubicBezTo>
                          <a:pt x="775" y="2767"/>
                          <a:pt x="549" y="2058"/>
                          <a:pt x="567" y="1497"/>
                        </a:cubicBezTo>
                        <a:cubicBezTo>
                          <a:pt x="590" y="943"/>
                          <a:pt x="698" y="454"/>
                          <a:pt x="775" y="335"/>
                        </a:cubicBezTo>
                        <a:lnTo>
                          <a:pt x="7113" y="335"/>
                        </a:lnTo>
                        <a:lnTo>
                          <a:pt x="7113" y="1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06" name="Google Shape;506;p37"/>
                  <p:cNvSpPr/>
                  <p:nvPr/>
                </p:nvSpPr>
                <p:spPr>
                  <a:xfrm>
                    <a:off x="7080737" y="4127346"/>
                    <a:ext cx="114423" cy="4307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4" h="3102" extrusionOk="0">
                        <a:moveTo>
                          <a:pt x="364" y="1"/>
                        </a:moveTo>
                        <a:cubicBezTo>
                          <a:pt x="0" y="1038"/>
                          <a:pt x="0" y="2064"/>
                          <a:pt x="364" y="3101"/>
                        </a:cubicBezTo>
                        <a:lnTo>
                          <a:pt x="793" y="3101"/>
                        </a:lnTo>
                        <a:cubicBezTo>
                          <a:pt x="471" y="2064"/>
                          <a:pt x="489" y="1038"/>
                          <a:pt x="823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</p:grpSp>
            <p:grpSp>
              <p:nvGrpSpPr>
                <p:cNvPr id="507" name="Google Shape;507;p37"/>
                <p:cNvGrpSpPr/>
                <p:nvPr/>
              </p:nvGrpSpPr>
              <p:grpSpPr>
                <a:xfrm>
                  <a:off x="1079546" y="3579305"/>
                  <a:ext cx="2655916" cy="567212"/>
                  <a:chOff x="6348934" y="3696877"/>
                  <a:chExt cx="2020169" cy="431438"/>
                </a:xfrm>
              </p:grpSpPr>
              <p:sp>
                <p:nvSpPr>
                  <p:cNvPr id="508" name="Google Shape;508;p37"/>
                  <p:cNvSpPr/>
                  <p:nvPr/>
                </p:nvSpPr>
                <p:spPr>
                  <a:xfrm>
                    <a:off x="6348934" y="3696877"/>
                    <a:ext cx="1161585" cy="4306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65" h="3101" extrusionOk="0">
                        <a:moveTo>
                          <a:pt x="358" y="1"/>
                        </a:moveTo>
                        <a:cubicBezTo>
                          <a:pt x="0" y="1038"/>
                          <a:pt x="0" y="2064"/>
                          <a:pt x="358" y="3101"/>
                        </a:cubicBezTo>
                        <a:lnTo>
                          <a:pt x="8365" y="3101"/>
                        </a:lnTo>
                        <a:lnTo>
                          <a:pt x="8365" y="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09" name="Google Shape;509;p37"/>
                  <p:cNvSpPr/>
                  <p:nvPr/>
                </p:nvSpPr>
                <p:spPr>
                  <a:xfrm>
                    <a:off x="6348934" y="3697710"/>
                    <a:ext cx="113451" cy="4306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17" h="3101" extrusionOk="0">
                        <a:moveTo>
                          <a:pt x="358" y="1"/>
                        </a:moveTo>
                        <a:cubicBezTo>
                          <a:pt x="0" y="1038"/>
                          <a:pt x="0" y="2070"/>
                          <a:pt x="358" y="3101"/>
                        </a:cubicBezTo>
                        <a:lnTo>
                          <a:pt x="787" y="3101"/>
                        </a:lnTo>
                        <a:cubicBezTo>
                          <a:pt x="465" y="2070"/>
                          <a:pt x="483" y="1032"/>
                          <a:pt x="817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0" name="Google Shape;510;p37"/>
                  <p:cNvSpPr/>
                  <p:nvPr/>
                </p:nvSpPr>
                <p:spPr>
                  <a:xfrm>
                    <a:off x="7435947" y="3697710"/>
                    <a:ext cx="933156" cy="465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20" h="335" extrusionOk="0">
                        <a:moveTo>
                          <a:pt x="0" y="1"/>
                        </a:moveTo>
                        <a:lnTo>
                          <a:pt x="0" y="335"/>
                        </a:lnTo>
                        <a:lnTo>
                          <a:pt x="6719" y="335"/>
                        </a:lnTo>
                        <a:lnTo>
                          <a:pt x="6719" y="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1" name="Google Shape;511;p37"/>
                  <p:cNvSpPr/>
                  <p:nvPr/>
                </p:nvSpPr>
                <p:spPr>
                  <a:xfrm>
                    <a:off x="7435947" y="4081105"/>
                    <a:ext cx="933156" cy="46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20" h="334" extrusionOk="0">
                        <a:moveTo>
                          <a:pt x="0" y="0"/>
                        </a:moveTo>
                        <a:lnTo>
                          <a:pt x="0" y="334"/>
                        </a:lnTo>
                        <a:lnTo>
                          <a:pt x="6719" y="334"/>
                        </a:lnTo>
                        <a:lnTo>
                          <a:pt x="6719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2" name="Google Shape;512;p37"/>
                  <p:cNvSpPr/>
                  <p:nvPr/>
                </p:nvSpPr>
                <p:spPr>
                  <a:xfrm>
                    <a:off x="7450805" y="3744923"/>
                    <a:ext cx="886776" cy="3363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86" h="2422" extrusionOk="0">
                        <a:moveTo>
                          <a:pt x="275" y="1"/>
                        </a:moveTo>
                        <a:cubicBezTo>
                          <a:pt x="0" y="805"/>
                          <a:pt x="0" y="1616"/>
                          <a:pt x="275" y="2421"/>
                        </a:cubicBezTo>
                        <a:lnTo>
                          <a:pt x="6386" y="2421"/>
                        </a:lnTo>
                        <a:cubicBezTo>
                          <a:pt x="6344" y="2296"/>
                          <a:pt x="6296" y="2159"/>
                          <a:pt x="6266" y="2034"/>
                        </a:cubicBezTo>
                        <a:cubicBezTo>
                          <a:pt x="6260" y="2016"/>
                          <a:pt x="6260" y="2010"/>
                          <a:pt x="6260" y="1992"/>
                        </a:cubicBezTo>
                        <a:cubicBezTo>
                          <a:pt x="6231" y="1873"/>
                          <a:pt x="6207" y="1753"/>
                          <a:pt x="6195" y="1634"/>
                        </a:cubicBezTo>
                        <a:cubicBezTo>
                          <a:pt x="6183" y="1622"/>
                          <a:pt x="6183" y="1604"/>
                          <a:pt x="6183" y="1592"/>
                        </a:cubicBezTo>
                        <a:cubicBezTo>
                          <a:pt x="6171" y="1473"/>
                          <a:pt x="6159" y="1354"/>
                          <a:pt x="6159" y="1235"/>
                        </a:cubicBezTo>
                        <a:lnTo>
                          <a:pt x="6159" y="1187"/>
                        </a:lnTo>
                        <a:cubicBezTo>
                          <a:pt x="6159" y="1074"/>
                          <a:pt x="6171" y="949"/>
                          <a:pt x="6183" y="835"/>
                        </a:cubicBezTo>
                        <a:cubicBezTo>
                          <a:pt x="6195" y="817"/>
                          <a:pt x="6195" y="805"/>
                          <a:pt x="6195" y="788"/>
                        </a:cubicBezTo>
                        <a:cubicBezTo>
                          <a:pt x="6207" y="668"/>
                          <a:pt x="6231" y="549"/>
                          <a:pt x="6260" y="430"/>
                        </a:cubicBezTo>
                        <a:cubicBezTo>
                          <a:pt x="6260" y="418"/>
                          <a:pt x="6266" y="400"/>
                          <a:pt x="6266" y="388"/>
                        </a:cubicBezTo>
                        <a:cubicBezTo>
                          <a:pt x="6296" y="257"/>
                          <a:pt x="6344" y="126"/>
                          <a:pt x="6386" y="1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3" name="Google Shape;513;p37"/>
                  <p:cNvSpPr/>
                  <p:nvPr/>
                </p:nvSpPr>
                <p:spPr>
                  <a:xfrm>
                    <a:off x="7559256" y="3798801"/>
                    <a:ext cx="761800" cy="5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6" h="42" extrusionOk="0">
                        <a:moveTo>
                          <a:pt x="24" y="0"/>
                        </a:moveTo>
                        <a:cubicBezTo>
                          <a:pt x="6" y="0"/>
                          <a:pt x="0" y="6"/>
                          <a:pt x="0" y="18"/>
                        </a:cubicBezTo>
                        <a:cubicBezTo>
                          <a:pt x="0" y="36"/>
                          <a:pt x="6" y="42"/>
                          <a:pt x="24" y="42"/>
                        </a:cubicBezTo>
                        <a:lnTo>
                          <a:pt x="5479" y="42"/>
                        </a:lnTo>
                        <a:cubicBezTo>
                          <a:pt x="5479" y="30"/>
                          <a:pt x="5485" y="12"/>
                          <a:pt x="5485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4" name="Google Shape;514;p37"/>
                  <p:cNvSpPr/>
                  <p:nvPr/>
                </p:nvSpPr>
                <p:spPr>
                  <a:xfrm>
                    <a:off x="7613829" y="3854206"/>
                    <a:ext cx="695562" cy="68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09" h="49" extrusionOk="0">
                        <a:moveTo>
                          <a:pt x="25" y="1"/>
                        </a:moveTo>
                        <a:cubicBezTo>
                          <a:pt x="13" y="1"/>
                          <a:pt x="1" y="7"/>
                          <a:pt x="1" y="24"/>
                        </a:cubicBezTo>
                        <a:cubicBezTo>
                          <a:pt x="1" y="36"/>
                          <a:pt x="13" y="48"/>
                          <a:pt x="25" y="48"/>
                        </a:cubicBezTo>
                        <a:lnTo>
                          <a:pt x="5003" y="48"/>
                        </a:lnTo>
                        <a:cubicBezTo>
                          <a:pt x="5009" y="30"/>
                          <a:pt x="5009" y="18"/>
                          <a:pt x="5009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5" name="Google Shape;515;p37"/>
                  <p:cNvSpPr/>
                  <p:nvPr/>
                </p:nvSpPr>
                <p:spPr>
                  <a:xfrm>
                    <a:off x="7538566" y="3910445"/>
                    <a:ext cx="768326" cy="59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33" h="43" extrusionOk="0">
                        <a:moveTo>
                          <a:pt x="24" y="1"/>
                        </a:moveTo>
                        <a:cubicBezTo>
                          <a:pt x="6" y="1"/>
                          <a:pt x="0" y="7"/>
                          <a:pt x="0" y="19"/>
                        </a:cubicBezTo>
                        <a:cubicBezTo>
                          <a:pt x="0" y="37"/>
                          <a:pt x="6" y="43"/>
                          <a:pt x="24" y="43"/>
                        </a:cubicBezTo>
                        <a:lnTo>
                          <a:pt x="5533" y="43"/>
                        </a:lnTo>
                        <a:lnTo>
                          <a:pt x="5533" y="1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6" name="Google Shape;516;p37"/>
                  <p:cNvSpPr/>
                  <p:nvPr/>
                </p:nvSpPr>
                <p:spPr>
                  <a:xfrm>
                    <a:off x="7594805" y="3965156"/>
                    <a:ext cx="714586" cy="59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46" h="43" extrusionOk="0">
                        <a:moveTo>
                          <a:pt x="19" y="0"/>
                        </a:moveTo>
                        <a:cubicBezTo>
                          <a:pt x="7" y="0"/>
                          <a:pt x="1" y="6"/>
                          <a:pt x="1" y="24"/>
                        </a:cubicBezTo>
                        <a:cubicBezTo>
                          <a:pt x="1" y="36"/>
                          <a:pt x="7" y="42"/>
                          <a:pt x="19" y="42"/>
                        </a:cubicBezTo>
                        <a:lnTo>
                          <a:pt x="5146" y="42"/>
                        </a:lnTo>
                        <a:lnTo>
                          <a:pt x="5146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7" name="Google Shape;517;p37"/>
                  <p:cNvSpPr/>
                  <p:nvPr/>
                </p:nvSpPr>
                <p:spPr>
                  <a:xfrm>
                    <a:off x="7559256" y="4020562"/>
                    <a:ext cx="761800" cy="68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6" h="49" extrusionOk="0">
                        <a:moveTo>
                          <a:pt x="24" y="1"/>
                        </a:moveTo>
                        <a:cubicBezTo>
                          <a:pt x="6" y="1"/>
                          <a:pt x="0" y="13"/>
                          <a:pt x="0" y="25"/>
                        </a:cubicBezTo>
                        <a:cubicBezTo>
                          <a:pt x="0" y="43"/>
                          <a:pt x="6" y="49"/>
                          <a:pt x="24" y="49"/>
                        </a:cubicBezTo>
                        <a:lnTo>
                          <a:pt x="5485" y="49"/>
                        </a:lnTo>
                        <a:cubicBezTo>
                          <a:pt x="5479" y="31"/>
                          <a:pt x="5479" y="25"/>
                          <a:pt x="5473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8" name="Google Shape;518;p37"/>
                  <p:cNvSpPr/>
                  <p:nvPr/>
                </p:nvSpPr>
                <p:spPr>
                  <a:xfrm>
                    <a:off x="7488020" y="3744923"/>
                    <a:ext cx="849561" cy="3363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118" h="2422" extrusionOk="0">
                        <a:moveTo>
                          <a:pt x="1" y="1"/>
                        </a:moveTo>
                        <a:cubicBezTo>
                          <a:pt x="1" y="1"/>
                          <a:pt x="3435" y="805"/>
                          <a:pt x="5164" y="2421"/>
                        </a:cubicBezTo>
                        <a:lnTo>
                          <a:pt x="6118" y="2421"/>
                        </a:lnTo>
                        <a:cubicBezTo>
                          <a:pt x="6076" y="2296"/>
                          <a:pt x="6028" y="2159"/>
                          <a:pt x="5998" y="2034"/>
                        </a:cubicBezTo>
                        <a:cubicBezTo>
                          <a:pt x="5992" y="2016"/>
                          <a:pt x="5992" y="2010"/>
                          <a:pt x="5980" y="1992"/>
                        </a:cubicBezTo>
                        <a:cubicBezTo>
                          <a:pt x="5957" y="1873"/>
                          <a:pt x="5933" y="1753"/>
                          <a:pt x="5915" y="1634"/>
                        </a:cubicBezTo>
                        <a:cubicBezTo>
                          <a:pt x="5909" y="1622"/>
                          <a:pt x="5909" y="1604"/>
                          <a:pt x="5909" y="1592"/>
                        </a:cubicBezTo>
                        <a:cubicBezTo>
                          <a:pt x="5891" y="1473"/>
                          <a:pt x="5885" y="1354"/>
                          <a:pt x="5885" y="1235"/>
                        </a:cubicBezTo>
                        <a:lnTo>
                          <a:pt x="5885" y="1187"/>
                        </a:lnTo>
                        <a:cubicBezTo>
                          <a:pt x="5885" y="1074"/>
                          <a:pt x="5891" y="949"/>
                          <a:pt x="5909" y="835"/>
                        </a:cubicBezTo>
                        <a:cubicBezTo>
                          <a:pt x="5915" y="817"/>
                          <a:pt x="5915" y="805"/>
                          <a:pt x="5915" y="788"/>
                        </a:cubicBezTo>
                        <a:cubicBezTo>
                          <a:pt x="5933" y="668"/>
                          <a:pt x="5957" y="549"/>
                          <a:pt x="5980" y="430"/>
                        </a:cubicBezTo>
                        <a:cubicBezTo>
                          <a:pt x="5980" y="418"/>
                          <a:pt x="5992" y="400"/>
                          <a:pt x="5992" y="388"/>
                        </a:cubicBezTo>
                        <a:cubicBezTo>
                          <a:pt x="6022" y="257"/>
                          <a:pt x="6064" y="126"/>
                          <a:pt x="6112" y="1"/>
                        </a:cubicBezTo>
                        <a:close/>
                      </a:path>
                    </a:pathLst>
                  </a:custGeom>
                  <a:solidFill>
                    <a:srgbClr val="434343">
                      <a:alpha val="29589"/>
                    </a:srgbClr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19" name="Google Shape;519;p37"/>
                  <p:cNvSpPr/>
                  <p:nvPr/>
                </p:nvSpPr>
                <p:spPr>
                  <a:xfrm>
                    <a:off x="7380402" y="3697710"/>
                    <a:ext cx="987035" cy="4306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08" h="3101" extrusionOk="0">
                        <a:moveTo>
                          <a:pt x="472" y="1"/>
                        </a:moveTo>
                        <a:cubicBezTo>
                          <a:pt x="472" y="1"/>
                          <a:pt x="60" y="561"/>
                          <a:pt x="30" y="1509"/>
                        </a:cubicBezTo>
                        <a:cubicBezTo>
                          <a:pt x="1" y="2457"/>
                          <a:pt x="269" y="3101"/>
                          <a:pt x="269" y="3101"/>
                        </a:cubicBezTo>
                        <a:lnTo>
                          <a:pt x="7107" y="3101"/>
                        </a:lnTo>
                        <a:lnTo>
                          <a:pt x="7107" y="2767"/>
                        </a:lnTo>
                        <a:lnTo>
                          <a:pt x="776" y="2767"/>
                        </a:lnTo>
                        <a:cubicBezTo>
                          <a:pt x="776" y="2767"/>
                          <a:pt x="543" y="2058"/>
                          <a:pt x="567" y="1503"/>
                        </a:cubicBezTo>
                        <a:cubicBezTo>
                          <a:pt x="591" y="943"/>
                          <a:pt x="692" y="460"/>
                          <a:pt x="776" y="341"/>
                        </a:cubicBezTo>
                        <a:lnTo>
                          <a:pt x="7107" y="341"/>
                        </a:lnTo>
                        <a:lnTo>
                          <a:pt x="7107" y="1"/>
                        </a:lnTo>
                        <a:close/>
                      </a:path>
                    </a:pathLst>
                  </a:custGeom>
                  <a:solidFill>
                    <a:srgbClr val="434343">
                      <a:alpha val="15480"/>
                    </a:srgbClr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20" name="Google Shape;520;p37"/>
                  <p:cNvSpPr/>
                  <p:nvPr/>
                </p:nvSpPr>
                <p:spPr>
                  <a:xfrm>
                    <a:off x="7331522" y="3697710"/>
                    <a:ext cx="114423" cy="4306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4" h="3101" extrusionOk="0">
                        <a:moveTo>
                          <a:pt x="359" y="1"/>
                        </a:moveTo>
                        <a:cubicBezTo>
                          <a:pt x="1" y="1038"/>
                          <a:pt x="1" y="2070"/>
                          <a:pt x="359" y="3101"/>
                        </a:cubicBezTo>
                        <a:lnTo>
                          <a:pt x="794" y="3101"/>
                        </a:lnTo>
                        <a:cubicBezTo>
                          <a:pt x="472" y="2070"/>
                          <a:pt x="484" y="1032"/>
                          <a:pt x="82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</p:grpSp>
            <p:grpSp>
              <p:nvGrpSpPr>
                <p:cNvPr id="521" name="Google Shape;521;p37"/>
                <p:cNvGrpSpPr/>
                <p:nvPr/>
              </p:nvGrpSpPr>
              <p:grpSpPr>
                <a:xfrm>
                  <a:off x="813848" y="3252688"/>
                  <a:ext cx="2422504" cy="326613"/>
                  <a:chOff x="-3040002" y="2802438"/>
                  <a:chExt cx="2422504" cy="326613"/>
                </a:xfrm>
              </p:grpSpPr>
              <p:sp>
                <p:nvSpPr>
                  <p:cNvPr id="522" name="Google Shape;522;p37"/>
                  <p:cNvSpPr/>
                  <p:nvPr/>
                </p:nvSpPr>
                <p:spPr>
                  <a:xfrm>
                    <a:off x="-3038816" y="2803624"/>
                    <a:ext cx="1375649" cy="3254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58" h="1646" extrusionOk="0">
                        <a:moveTo>
                          <a:pt x="298" y="0"/>
                        </a:moveTo>
                        <a:cubicBezTo>
                          <a:pt x="0" y="543"/>
                          <a:pt x="0" y="1097"/>
                          <a:pt x="298" y="1646"/>
                        </a:cubicBezTo>
                        <a:lnTo>
                          <a:pt x="6958" y="1646"/>
                        </a:lnTo>
                        <a:lnTo>
                          <a:pt x="6958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23" name="Google Shape;523;p37"/>
                  <p:cNvSpPr/>
                  <p:nvPr/>
                </p:nvSpPr>
                <p:spPr>
                  <a:xfrm>
                    <a:off x="-3040002" y="2802438"/>
                    <a:ext cx="135627" cy="3254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6" h="1646" extrusionOk="0">
                        <a:moveTo>
                          <a:pt x="298" y="0"/>
                        </a:moveTo>
                        <a:cubicBezTo>
                          <a:pt x="0" y="549"/>
                          <a:pt x="0" y="1103"/>
                          <a:pt x="298" y="1646"/>
                        </a:cubicBezTo>
                        <a:lnTo>
                          <a:pt x="656" y="1646"/>
                        </a:lnTo>
                        <a:cubicBezTo>
                          <a:pt x="400" y="1103"/>
                          <a:pt x="412" y="549"/>
                          <a:pt x="686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24" name="Google Shape;524;p37"/>
                  <p:cNvSpPr/>
                  <p:nvPr/>
                </p:nvSpPr>
                <p:spPr>
                  <a:xfrm>
                    <a:off x="-2899828" y="2802438"/>
                    <a:ext cx="135825" cy="3254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7" h="1646" extrusionOk="0">
                        <a:moveTo>
                          <a:pt x="299" y="0"/>
                        </a:moveTo>
                        <a:cubicBezTo>
                          <a:pt x="1" y="549"/>
                          <a:pt x="1" y="1103"/>
                          <a:pt x="299" y="1646"/>
                        </a:cubicBezTo>
                        <a:lnTo>
                          <a:pt x="657" y="1646"/>
                        </a:lnTo>
                        <a:cubicBezTo>
                          <a:pt x="406" y="1103"/>
                          <a:pt x="412" y="549"/>
                          <a:pt x="686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25" name="Google Shape;525;p37"/>
                  <p:cNvSpPr/>
                  <p:nvPr/>
                </p:nvSpPr>
                <p:spPr>
                  <a:xfrm>
                    <a:off x="-2014495" y="2802438"/>
                    <a:ext cx="135627" cy="3254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6" h="1646" extrusionOk="0">
                        <a:moveTo>
                          <a:pt x="298" y="0"/>
                        </a:moveTo>
                        <a:cubicBezTo>
                          <a:pt x="0" y="549"/>
                          <a:pt x="0" y="1103"/>
                          <a:pt x="298" y="1646"/>
                        </a:cubicBezTo>
                        <a:lnTo>
                          <a:pt x="656" y="1646"/>
                        </a:lnTo>
                        <a:cubicBezTo>
                          <a:pt x="400" y="1103"/>
                          <a:pt x="406" y="549"/>
                          <a:pt x="686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26" name="Google Shape;526;p37"/>
                  <p:cNvSpPr/>
                  <p:nvPr/>
                </p:nvSpPr>
                <p:spPr>
                  <a:xfrm>
                    <a:off x="-1751742" y="2802438"/>
                    <a:ext cx="1102417" cy="355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76" h="180" extrusionOk="0">
                        <a:moveTo>
                          <a:pt x="1" y="0"/>
                        </a:moveTo>
                        <a:lnTo>
                          <a:pt x="1" y="179"/>
                        </a:lnTo>
                        <a:lnTo>
                          <a:pt x="5575" y="179"/>
                        </a:lnTo>
                        <a:lnTo>
                          <a:pt x="5575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27" name="Google Shape;527;p37"/>
                  <p:cNvSpPr/>
                  <p:nvPr/>
                </p:nvSpPr>
                <p:spPr>
                  <a:xfrm>
                    <a:off x="-1735135" y="2839014"/>
                    <a:ext cx="1049234" cy="2546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07" h="1288" extrusionOk="0">
                        <a:moveTo>
                          <a:pt x="227" y="0"/>
                        </a:moveTo>
                        <a:cubicBezTo>
                          <a:pt x="0" y="435"/>
                          <a:pt x="0" y="859"/>
                          <a:pt x="227" y="1288"/>
                        </a:cubicBezTo>
                        <a:lnTo>
                          <a:pt x="5306" y="1288"/>
                        </a:lnTo>
                        <a:cubicBezTo>
                          <a:pt x="5265" y="1216"/>
                          <a:pt x="5235" y="1151"/>
                          <a:pt x="5205" y="1079"/>
                        </a:cubicBezTo>
                        <a:cubicBezTo>
                          <a:pt x="5201" y="1075"/>
                          <a:pt x="5199" y="1071"/>
                          <a:pt x="5199" y="1071"/>
                        </a:cubicBezTo>
                        <a:cubicBezTo>
                          <a:pt x="5199" y="1071"/>
                          <a:pt x="5199" y="1072"/>
                          <a:pt x="5199" y="1073"/>
                        </a:cubicBezTo>
                        <a:cubicBezTo>
                          <a:pt x="5175" y="1008"/>
                          <a:pt x="5163" y="948"/>
                          <a:pt x="5145" y="877"/>
                        </a:cubicBezTo>
                        <a:cubicBezTo>
                          <a:pt x="5139" y="871"/>
                          <a:pt x="5139" y="865"/>
                          <a:pt x="5139" y="859"/>
                        </a:cubicBezTo>
                        <a:cubicBezTo>
                          <a:pt x="5133" y="787"/>
                          <a:pt x="5121" y="727"/>
                          <a:pt x="5121" y="662"/>
                        </a:cubicBezTo>
                        <a:lnTo>
                          <a:pt x="5121" y="638"/>
                        </a:lnTo>
                        <a:cubicBezTo>
                          <a:pt x="5121" y="572"/>
                          <a:pt x="5121" y="513"/>
                          <a:pt x="5139" y="447"/>
                        </a:cubicBezTo>
                        <a:cubicBezTo>
                          <a:pt x="5145" y="441"/>
                          <a:pt x="5145" y="429"/>
                          <a:pt x="5145" y="423"/>
                        </a:cubicBezTo>
                        <a:cubicBezTo>
                          <a:pt x="5151" y="358"/>
                          <a:pt x="5175" y="298"/>
                          <a:pt x="5199" y="233"/>
                        </a:cubicBezTo>
                        <a:cubicBezTo>
                          <a:pt x="5199" y="227"/>
                          <a:pt x="5205" y="215"/>
                          <a:pt x="5205" y="209"/>
                        </a:cubicBezTo>
                        <a:cubicBezTo>
                          <a:pt x="5229" y="137"/>
                          <a:pt x="5265" y="66"/>
                          <a:pt x="5306" y="0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28" name="Google Shape;528;p37"/>
                  <p:cNvSpPr/>
                  <p:nvPr/>
                </p:nvSpPr>
                <p:spPr>
                  <a:xfrm>
                    <a:off x="-1606625" y="2878950"/>
                    <a:ext cx="900558" cy="49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55" h="25" extrusionOk="0">
                        <a:moveTo>
                          <a:pt x="18" y="1"/>
                        </a:moveTo>
                        <a:cubicBezTo>
                          <a:pt x="12" y="1"/>
                          <a:pt x="0" y="7"/>
                          <a:pt x="0" y="13"/>
                        </a:cubicBezTo>
                        <a:cubicBezTo>
                          <a:pt x="0" y="13"/>
                          <a:pt x="12" y="25"/>
                          <a:pt x="18" y="25"/>
                        </a:cubicBezTo>
                        <a:lnTo>
                          <a:pt x="4549" y="25"/>
                        </a:lnTo>
                        <a:cubicBezTo>
                          <a:pt x="4549" y="13"/>
                          <a:pt x="4555" y="7"/>
                          <a:pt x="4555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29" name="Google Shape;529;p37"/>
                  <p:cNvSpPr/>
                  <p:nvPr/>
                </p:nvSpPr>
                <p:spPr>
                  <a:xfrm>
                    <a:off x="-1540789" y="2921457"/>
                    <a:ext cx="821870" cy="49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57" h="25" extrusionOk="0">
                        <a:moveTo>
                          <a:pt x="13" y="0"/>
                        </a:moveTo>
                        <a:cubicBezTo>
                          <a:pt x="7" y="0"/>
                          <a:pt x="1" y="0"/>
                          <a:pt x="1" y="6"/>
                        </a:cubicBezTo>
                        <a:cubicBezTo>
                          <a:pt x="1" y="18"/>
                          <a:pt x="7" y="24"/>
                          <a:pt x="13" y="24"/>
                        </a:cubicBezTo>
                        <a:lnTo>
                          <a:pt x="4150" y="24"/>
                        </a:lnTo>
                        <a:cubicBezTo>
                          <a:pt x="4156" y="18"/>
                          <a:pt x="4156" y="6"/>
                          <a:pt x="4156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30" name="Google Shape;530;p37"/>
                  <p:cNvSpPr/>
                  <p:nvPr/>
                </p:nvSpPr>
                <p:spPr>
                  <a:xfrm>
                    <a:off x="-1631536" y="2962778"/>
                    <a:ext cx="907873" cy="47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92" h="24" extrusionOk="0">
                        <a:moveTo>
                          <a:pt x="19" y="0"/>
                        </a:moveTo>
                        <a:cubicBezTo>
                          <a:pt x="13" y="0"/>
                          <a:pt x="1" y="0"/>
                          <a:pt x="1" y="6"/>
                        </a:cubicBezTo>
                        <a:cubicBezTo>
                          <a:pt x="1" y="18"/>
                          <a:pt x="13" y="24"/>
                          <a:pt x="19" y="24"/>
                        </a:cubicBezTo>
                        <a:lnTo>
                          <a:pt x="4591" y="24"/>
                        </a:lnTo>
                        <a:lnTo>
                          <a:pt x="4591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31" name="Google Shape;531;p37"/>
                  <p:cNvSpPr/>
                  <p:nvPr/>
                </p:nvSpPr>
                <p:spPr>
                  <a:xfrm>
                    <a:off x="-1564316" y="3005087"/>
                    <a:ext cx="845397" cy="49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6" h="25" extrusionOk="0">
                        <a:moveTo>
                          <a:pt x="13" y="1"/>
                        </a:moveTo>
                        <a:cubicBezTo>
                          <a:pt x="7" y="1"/>
                          <a:pt x="1" y="1"/>
                          <a:pt x="1" y="13"/>
                        </a:cubicBezTo>
                        <a:cubicBezTo>
                          <a:pt x="1" y="19"/>
                          <a:pt x="7" y="25"/>
                          <a:pt x="13" y="25"/>
                        </a:cubicBezTo>
                        <a:lnTo>
                          <a:pt x="4275" y="25"/>
                        </a:lnTo>
                        <a:cubicBezTo>
                          <a:pt x="4275" y="19"/>
                          <a:pt x="4275" y="13"/>
                          <a:pt x="4269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32" name="Google Shape;532;p37"/>
                  <p:cNvSpPr/>
                  <p:nvPr/>
                </p:nvSpPr>
                <p:spPr>
                  <a:xfrm>
                    <a:off x="-1605637" y="3049967"/>
                    <a:ext cx="899569" cy="25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50" h="13" extrusionOk="0">
                        <a:moveTo>
                          <a:pt x="13" y="0"/>
                        </a:moveTo>
                        <a:cubicBezTo>
                          <a:pt x="7" y="0"/>
                          <a:pt x="1" y="6"/>
                          <a:pt x="1" y="6"/>
                        </a:cubicBezTo>
                        <a:cubicBezTo>
                          <a:pt x="1" y="6"/>
                          <a:pt x="7" y="12"/>
                          <a:pt x="13" y="12"/>
                        </a:cubicBezTo>
                        <a:lnTo>
                          <a:pt x="4550" y="12"/>
                        </a:lnTo>
                        <a:cubicBezTo>
                          <a:pt x="4544" y="6"/>
                          <a:pt x="4544" y="0"/>
                          <a:pt x="4544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33" name="Google Shape;533;p37"/>
                  <p:cNvSpPr/>
                  <p:nvPr/>
                </p:nvSpPr>
                <p:spPr>
                  <a:xfrm>
                    <a:off x="-1690453" y="2839014"/>
                    <a:ext cx="1004552" cy="2546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81" h="1288" extrusionOk="0">
                        <a:moveTo>
                          <a:pt x="1" y="0"/>
                        </a:moveTo>
                        <a:cubicBezTo>
                          <a:pt x="1" y="0"/>
                          <a:pt x="2851" y="435"/>
                          <a:pt x="4287" y="1288"/>
                        </a:cubicBezTo>
                        <a:lnTo>
                          <a:pt x="5080" y="1288"/>
                        </a:lnTo>
                        <a:cubicBezTo>
                          <a:pt x="5039" y="1216"/>
                          <a:pt x="5009" y="1151"/>
                          <a:pt x="4979" y="1079"/>
                        </a:cubicBezTo>
                        <a:cubicBezTo>
                          <a:pt x="4975" y="1075"/>
                          <a:pt x="4973" y="1071"/>
                          <a:pt x="4973" y="1071"/>
                        </a:cubicBezTo>
                        <a:cubicBezTo>
                          <a:pt x="4973" y="1071"/>
                          <a:pt x="4973" y="1072"/>
                          <a:pt x="4973" y="1073"/>
                        </a:cubicBezTo>
                        <a:cubicBezTo>
                          <a:pt x="4949" y="1008"/>
                          <a:pt x="4937" y="948"/>
                          <a:pt x="4919" y="877"/>
                        </a:cubicBezTo>
                        <a:cubicBezTo>
                          <a:pt x="4913" y="871"/>
                          <a:pt x="4913" y="865"/>
                          <a:pt x="4913" y="859"/>
                        </a:cubicBezTo>
                        <a:cubicBezTo>
                          <a:pt x="4907" y="787"/>
                          <a:pt x="4895" y="727"/>
                          <a:pt x="4895" y="662"/>
                        </a:cubicBezTo>
                        <a:lnTo>
                          <a:pt x="4895" y="638"/>
                        </a:lnTo>
                        <a:cubicBezTo>
                          <a:pt x="4895" y="572"/>
                          <a:pt x="4895" y="513"/>
                          <a:pt x="4913" y="447"/>
                        </a:cubicBezTo>
                        <a:cubicBezTo>
                          <a:pt x="4919" y="441"/>
                          <a:pt x="4919" y="429"/>
                          <a:pt x="4919" y="423"/>
                        </a:cubicBezTo>
                        <a:cubicBezTo>
                          <a:pt x="4925" y="358"/>
                          <a:pt x="4949" y="298"/>
                          <a:pt x="4973" y="233"/>
                        </a:cubicBezTo>
                        <a:cubicBezTo>
                          <a:pt x="4973" y="227"/>
                          <a:pt x="4979" y="215"/>
                          <a:pt x="4979" y="209"/>
                        </a:cubicBezTo>
                        <a:cubicBezTo>
                          <a:pt x="5003" y="137"/>
                          <a:pt x="5039" y="66"/>
                          <a:pt x="5080" y="0"/>
                        </a:cubicBezTo>
                        <a:close/>
                      </a:path>
                    </a:pathLst>
                  </a:custGeom>
                  <a:solidFill>
                    <a:srgbClr val="434343">
                      <a:alpha val="29589"/>
                    </a:srgbClr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34" name="Google Shape;534;p37"/>
                  <p:cNvSpPr/>
                  <p:nvPr/>
                </p:nvSpPr>
                <p:spPr>
                  <a:xfrm>
                    <a:off x="-1783577" y="2802438"/>
                    <a:ext cx="1166079" cy="3254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98" h="1646" extrusionOk="0">
                        <a:moveTo>
                          <a:pt x="388" y="0"/>
                        </a:moveTo>
                        <a:cubicBezTo>
                          <a:pt x="388" y="0"/>
                          <a:pt x="43" y="298"/>
                          <a:pt x="19" y="799"/>
                        </a:cubicBezTo>
                        <a:cubicBezTo>
                          <a:pt x="1" y="1306"/>
                          <a:pt x="221" y="1646"/>
                          <a:pt x="221" y="1646"/>
                        </a:cubicBezTo>
                        <a:lnTo>
                          <a:pt x="5897" y="1646"/>
                        </a:lnTo>
                        <a:lnTo>
                          <a:pt x="5897" y="1467"/>
                        </a:lnTo>
                        <a:lnTo>
                          <a:pt x="639" y="1467"/>
                        </a:lnTo>
                        <a:cubicBezTo>
                          <a:pt x="639" y="1467"/>
                          <a:pt x="454" y="1097"/>
                          <a:pt x="466" y="799"/>
                        </a:cubicBezTo>
                        <a:cubicBezTo>
                          <a:pt x="484" y="501"/>
                          <a:pt x="573" y="239"/>
                          <a:pt x="639" y="179"/>
                        </a:cubicBezTo>
                        <a:lnTo>
                          <a:pt x="5897" y="179"/>
                        </a:lnTo>
                        <a:lnTo>
                          <a:pt x="589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35" name="Google Shape;535;p37"/>
                  <p:cNvSpPr/>
                  <p:nvPr/>
                </p:nvSpPr>
                <p:spPr>
                  <a:xfrm>
                    <a:off x="-1876693" y="2802438"/>
                    <a:ext cx="135825" cy="3254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7" h="1646" extrusionOk="0">
                        <a:moveTo>
                          <a:pt x="299" y="0"/>
                        </a:moveTo>
                        <a:cubicBezTo>
                          <a:pt x="1" y="549"/>
                          <a:pt x="1" y="1103"/>
                          <a:pt x="299" y="1646"/>
                        </a:cubicBezTo>
                        <a:lnTo>
                          <a:pt x="657" y="1646"/>
                        </a:lnTo>
                        <a:cubicBezTo>
                          <a:pt x="400" y="1103"/>
                          <a:pt x="406" y="549"/>
                          <a:pt x="686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  <p:sp>
                <p:nvSpPr>
                  <p:cNvPr id="536" name="Google Shape;536;p37"/>
                  <p:cNvSpPr/>
                  <p:nvPr/>
                </p:nvSpPr>
                <p:spPr>
                  <a:xfrm>
                    <a:off x="-1783577" y="2802438"/>
                    <a:ext cx="1166079" cy="3254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98" h="1646" extrusionOk="0">
                        <a:moveTo>
                          <a:pt x="388" y="0"/>
                        </a:moveTo>
                        <a:cubicBezTo>
                          <a:pt x="388" y="0"/>
                          <a:pt x="43" y="298"/>
                          <a:pt x="19" y="799"/>
                        </a:cubicBezTo>
                        <a:cubicBezTo>
                          <a:pt x="1" y="1306"/>
                          <a:pt x="221" y="1646"/>
                          <a:pt x="221" y="1646"/>
                        </a:cubicBezTo>
                        <a:lnTo>
                          <a:pt x="5897" y="1646"/>
                        </a:lnTo>
                        <a:lnTo>
                          <a:pt x="5897" y="1467"/>
                        </a:lnTo>
                        <a:lnTo>
                          <a:pt x="639" y="1467"/>
                        </a:lnTo>
                        <a:cubicBezTo>
                          <a:pt x="639" y="1467"/>
                          <a:pt x="454" y="1097"/>
                          <a:pt x="466" y="799"/>
                        </a:cubicBezTo>
                        <a:cubicBezTo>
                          <a:pt x="484" y="501"/>
                          <a:pt x="573" y="239"/>
                          <a:pt x="639" y="179"/>
                        </a:cubicBezTo>
                        <a:lnTo>
                          <a:pt x="5897" y="179"/>
                        </a:lnTo>
                        <a:lnTo>
                          <a:pt x="589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endParaRPr sz="2400"/>
                  </a:p>
                </p:txBody>
              </p:sp>
            </p:grpSp>
          </p:grpSp>
        </p:grpSp>
      </p:grpSp>
      <p:sp>
        <p:nvSpPr>
          <p:cNvPr id="537" name="Google Shape;537;p37"/>
          <p:cNvSpPr txBox="1">
            <a:spLocks noGrp="1"/>
          </p:cNvSpPr>
          <p:nvPr>
            <p:ph type="title"/>
          </p:nvPr>
        </p:nvSpPr>
        <p:spPr>
          <a:xfrm>
            <a:off x="1037715" y="1110997"/>
            <a:ext cx="8343160" cy="46932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-ID" b="0" dirty="0" err="1"/>
              <a:t>Kebetulan</a:t>
            </a:r>
            <a:br>
              <a:rPr lang="en-ID" b="0" dirty="0"/>
            </a:br>
            <a:r>
              <a:rPr lang="en-ID" b="0" dirty="0"/>
              <a:t>Untung-</a:t>
            </a:r>
            <a:r>
              <a:rPr lang="en-ID" b="0" dirty="0" err="1"/>
              <a:t>untungan</a:t>
            </a:r>
            <a:r>
              <a:rPr lang="en-ID" b="0" dirty="0"/>
              <a:t> (</a:t>
            </a:r>
            <a:r>
              <a:rPr lang="en-ID" b="0" dirty="0" err="1"/>
              <a:t>Coba-coba</a:t>
            </a:r>
            <a:r>
              <a:rPr lang="en-ID" b="0" dirty="0"/>
              <a:t>);</a:t>
            </a:r>
            <a:br>
              <a:rPr lang="en-ID" b="0" dirty="0"/>
            </a:br>
            <a:r>
              <a:rPr lang="en-ID" b="0" dirty="0" err="1"/>
              <a:t>Penghormatan</a:t>
            </a:r>
            <a:r>
              <a:rPr lang="en-ID" b="0" dirty="0"/>
              <a:t> pada </a:t>
            </a:r>
            <a:r>
              <a:rPr lang="en-ID" b="0" dirty="0" err="1"/>
              <a:t>pendapat</a:t>
            </a:r>
            <a:r>
              <a:rPr lang="en-ID" b="0" dirty="0"/>
              <a:t>/</a:t>
            </a:r>
            <a:br>
              <a:rPr lang="en-ID" b="0" dirty="0"/>
            </a:br>
            <a:r>
              <a:rPr lang="en-ID" b="0" dirty="0" err="1"/>
              <a:t>penemuan</a:t>
            </a:r>
            <a:r>
              <a:rPr lang="en-ID" b="0" dirty="0"/>
              <a:t> </a:t>
            </a:r>
            <a:r>
              <a:rPr lang="en-ID" b="0" dirty="0" err="1"/>
              <a:t>seseorang</a:t>
            </a:r>
            <a:r>
              <a:rPr lang="en-ID" b="0" dirty="0"/>
              <a:t>/Lembaga </a:t>
            </a:r>
            <a:r>
              <a:rPr lang="en-ID" b="0" dirty="0" err="1"/>
              <a:t>tertentu</a:t>
            </a:r>
            <a:r>
              <a:rPr lang="en-ID" b="0" dirty="0"/>
              <a:t>;</a:t>
            </a:r>
            <a:br>
              <a:rPr lang="en-ID" b="0" dirty="0"/>
            </a:br>
            <a:r>
              <a:rPr lang="en-ID" b="0" dirty="0" err="1"/>
              <a:t>Spekulatif</a:t>
            </a:r>
            <a:r>
              <a:rPr lang="en-ID" b="0" dirty="0"/>
              <a:t>;</a:t>
            </a:r>
            <a:br>
              <a:rPr lang="en-ID" b="0" dirty="0"/>
            </a:br>
            <a:r>
              <a:rPr lang="en-ID" b="0" dirty="0" err="1"/>
              <a:t>Pemikiran</a:t>
            </a:r>
            <a:r>
              <a:rPr lang="en-ID" b="0" dirty="0"/>
              <a:t> </a:t>
            </a:r>
            <a:r>
              <a:rPr lang="en-ID" b="0" dirty="0" err="1"/>
              <a:t>kritis</a:t>
            </a:r>
            <a:r>
              <a:rPr lang="en-ID" b="0" dirty="0"/>
              <a:t> </a:t>
            </a:r>
            <a:r>
              <a:rPr lang="en-ID" b="0" dirty="0" err="1"/>
              <a:t>berdasar</a:t>
            </a:r>
            <a:r>
              <a:rPr lang="en-ID" b="0" dirty="0"/>
              <a:t> </a:t>
            </a:r>
            <a:r>
              <a:rPr lang="en-ID" b="0" dirty="0" err="1"/>
              <a:t>pengalaman</a:t>
            </a:r>
            <a:r>
              <a:rPr lang="en-ID" b="0" dirty="0"/>
              <a:t>;</a:t>
            </a:r>
            <a:br>
              <a:rPr lang="en-ID" b="0" dirty="0"/>
            </a:br>
            <a:r>
              <a:rPr lang="en-ID" b="0" dirty="0" err="1"/>
              <a:t>Penelitian</a:t>
            </a:r>
            <a:r>
              <a:rPr lang="en-ID" b="0" dirty="0"/>
              <a:t> </a:t>
            </a:r>
            <a:r>
              <a:rPr lang="en-ID" b="0" dirty="0" err="1"/>
              <a:t>secara</a:t>
            </a:r>
            <a:r>
              <a:rPr lang="en-ID" b="0" dirty="0"/>
              <a:t> </a:t>
            </a:r>
            <a:r>
              <a:rPr lang="en-ID" b="0" dirty="0" err="1"/>
              <a:t>ilmiah</a:t>
            </a:r>
            <a:r>
              <a:rPr lang="en-ID" b="0" dirty="0"/>
              <a:t>;</a:t>
            </a:r>
            <a:br>
              <a:rPr lang="en-ID" b="0" dirty="0"/>
            </a:br>
            <a:r>
              <a:rPr lang="en-ID" b="0" dirty="0" err="1"/>
              <a:t>Intuisi</a:t>
            </a:r>
            <a:r>
              <a:rPr lang="en-ID" b="0" dirty="0"/>
              <a:t>;</a:t>
            </a:r>
            <a:br>
              <a:rPr lang="en-ID" b="0" dirty="0"/>
            </a:br>
            <a:r>
              <a:rPr lang="en-ID" b="0" dirty="0"/>
              <a:t>Wahyu/Ilham</a:t>
            </a:r>
          </a:p>
        </p:txBody>
      </p:sp>
      <p:sp>
        <p:nvSpPr>
          <p:cNvPr id="538" name="Google Shape;538;p37"/>
          <p:cNvSpPr txBox="1">
            <a:spLocks noGrp="1"/>
          </p:cNvSpPr>
          <p:nvPr>
            <p:ph type="subTitle" idx="1"/>
          </p:nvPr>
        </p:nvSpPr>
        <p:spPr>
          <a:xfrm>
            <a:off x="473092" y="214551"/>
            <a:ext cx="8303600" cy="75482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l"/>
            <a:r>
              <a:rPr lang="en" b="1" dirty="0"/>
              <a:t>Menemukan Kebenaran</a:t>
            </a:r>
            <a:endParaRPr b="1" dirty="0"/>
          </a:p>
        </p:txBody>
      </p:sp>
      <p:sp>
        <p:nvSpPr>
          <p:cNvPr id="2" name="Google Shape;537;p37">
            <a:extLst>
              <a:ext uri="{FF2B5EF4-FFF2-40B4-BE49-F238E27FC236}">
                <a16:creationId xmlns:a16="http://schemas.microsoft.com/office/drawing/2014/main" id="{1708123F-39A3-34FA-4DF6-E492744AB557}"/>
              </a:ext>
            </a:extLst>
          </p:cNvPr>
          <p:cNvSpPr txBox="1">
            <a:spLocks/>
          </p:cNvSpPr>
          <p:nvPr/>
        </p:nvSpPr>
        <p:spPr>
          <a:xfrm>
            <a:off x="694493" y="1157073"/>
            <a:ext cx="8343160" cy="4693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22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933" b="0" dirty="0"/>
              <a:t> </a:t>
            </a:r>
            <a:endParaRPr lang="en-ID" sz="2933" b="0" dirty="0"/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ID" sz="2933" b="0" dirty="0"/>
              <a:t> 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ID" sz="2933" b="0" dirty="0"/>
              <a:t> </a:t>
            </a:r>
          </a:p>
          <a:p>
            <a:pPr algn="l"/>
            <a:r>
              <a:rPr lang="en-US" sz="2933" b="0" dirty="0"/>
              <a:t> 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933" b="0" dirty="0"/>
              <a:t> 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933" b="0" dirty="0"/>
              <a:t> 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933" b="0" dirty="0"/>
              <a:t> 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933" b="0" dirty="0"/>
              <a:t> 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933" b="0" dirty="0"/>
              <a:t> 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endParaRPr lang="en-ID" sz="2933" b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48"/>
          <p:cNvSpPr/>
          <p:nvPr/>
        </p:nvSpPr>
        <p:spPr>
          <a:xfrm>
            <a:off x="1053300" y="3212799"/>
            <a:ext cx="1239200" cy="114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/>
            <a:r>
              <a:rPr lang="en-US" sz="3867" b="1" dirty="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2</a:t>
            </a:r>
            <a:endParaRPr sz="3867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994" name="Google Shape;994;p48"/>
          <p:cNvSpPr/>
          <p:nvPr/>
        </p:nvSpPr>
        <p:spPr>
          <a:xfrm>
            <a:off x="1053300" y="1711083"/>
            <a:ext cx="1239200" cy="114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/>
            <a:r>
              <a:rPr lang="en" sz="3867" b="1" dirty="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1</a:t>
            </a:r>
            <a:endParaRPr sz="3867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995" name="Google Shape;995;p48"/>
          <p:cNvSpPr txBox="1"/>
          <p:nvPr/>
        </p:nvSpPr>
        <p:spPr>
          <a:xfrm flipH="1">
            <a:off x="2494702" y="1937099"/>
            <a:ext cx="7468761" cy="7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2400" dirty="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Dengan demikian cara menemukan kebenaran perbedaannya terletak pada prosesnya.</a:t>
            </a:r>
            <a:endParaRPr sz="24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998" name="Google Shape;998;p48"/>
          <p:cNvSpPr txBox="1"/>
          <p:nvPr/>
        </p:nvSpPr>
        <p:spPr>
          <a:xfrm flipH="1">
            <a:off x="2494702" y="3648231"/>
            <a:ext cx="6689341" cy="7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2400" dirty="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Penelitian sebagai sarana untuk menemukan, memperkuat, menggeser serta mengembangkan ilmu pengetahuan.</a:t>
            </a:r>
            <a:endParaRPr sz="24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pic>
        <p:nvPicPr>
          <p:cNvPr id="1033" name="Google Shape;1033;p48" title="Chart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l="-2083" t="-2083" r="-2083" b="-2083"/>
          <a:stretch/>
        </p:blipFill>
        <p:spPr>
          <a:xfrm>
            <a:off x="8040770" y="3209769"/>
            <a:ext cx="5032229" cy="303286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" name="Google Shape;1042;p49">
            <a:extLst>
              <a:ext uri="{FF2B5EF4-FFF2-40B4-BE49-F238E27FC236}">
                <a16:creationId xmlns:a16="http://schemas.microsoft.com/office/drawing/2014/main" id="{E26F4609-9382-F802-EAF8-65ACC4871943}"/>
              </a:ext>
            </a:extLst>
          </p:cNvPr>
          <p:cNvGrpSpPr/>
          <p:nvPr/>
        </p:nvGrpSpPr>
        <p:grpSpPr>
          <a:xfrm>
            <a:off x="8899029" y="3795963"/>
            <a:ext cx="2773313" cy="3062037"/>
            <a:chOff x="4083500" y="3226650"/>
            <a:chExt cx="741775" cy="819000"/>
          </a:xfrm>
        </p:grpSpPr>
        <p:sp>
          <p:nvSpPr>
            <p:cNvPr id="12" name="Google Shape;1043;p49">
              <a:extLst>
                <a:ext uri="{FF2B5EF4-FFF2-40B4-BE49-F238E27FC236}">
                  <a16:creationId xmlns:a16="http://schemas.microsoft.com/office/drawing/2014/main" id="{5AFA5FA7-651A-55C7-A7FD-C9EA42A72D7D}"/>
                </a:ext>
              </a:extLst>
            </p:cNvPr>
            <p:cNvSpPr/>
            <p:nvPr/>
          </p:nvSpPr>
          <p:spPr>
            <a:xfrm>
              <a:off x="4312145" y="3273660"/>
              <a:ext cx="438849" cy="425343"/>
            </a:xfrm>
            <a:custGeom>
              <a:avLst/>
              <a:gdLst/>
              <a:ahLst/>
              <a:cxnLst/>
              <a:rect l="l" t="t" r="r" b="b"/>
              <a:pathLst>
                <a:path w="5069" h="4913" extrusionOk="0">
                  <a:moveTo>
                    <a:pt x="2533" y="0"/>
                  </a:moveTo>
                  <a:cubicBezTo>
                    <a:pt x="1385" y="0"/>
                    <a:pt x="255" y="801"/>
                    <a:pt x="42" y="2291"/>
                  </a:cubicBezTo>
                  <a:cubicBezTo>
                    <a:pt x="0" y="2607"/>
                    <a:pt x="42" y="2929"/>
                    <a:pt x="161" y="3227"/>
                  </a:cubicBezTo>
                  <a:cubicBezTo>
                    <a:pt x="632" y="4371"/>
                    <a:pt x="1589" y="4912"/>
                    <a:pt x="2533" y="4912"/>
                  </a:cubicBezTo>
                  <a:cubicBezTo>
                    <a:pt x="3680" y="4912"/>
                    <a:pt x="4808" y="4113"/>
                    <a:pt x="5020" y="2625"/>
                  </a:cubicBezTo>
                  <a:cubicBezTo>
                    <a:pt x="5068" y="2309"/>
                    <a:pt x="5032" y="1981"/>
                    <a:pt x="4901" y="1683"/>
                  </a:cubicBezTo>
                  <a:cubicBezTo>
                    <a:pt x="4431" y="540"/>
                    <a:pt x="3475" y="0"/>
                    <a:pt x="25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" name="Google Shape;1044;p49">
              <a:extLst>
                <a:ext uri="{FF2B5EF4-FFF2-40B4-BE49-F238E27FC236}">
                  <a16:creationId xmlns:a16="http://schemas.microsoft.com/office/drawing/2014/main" id="{9CFCF744-6ECE-7AF3-94A3-055E9C7DC332}"/>
                </a:ext>
              </a:extLst>
            </p:cNvPr>
            <p:cNvSpPr/>
            <p:nvPr/>
          </p:nvSpPr>
          <p:spPr>
            <a:xfrm>
              <a:off x="4360107" y="3273314"/>
              <a:ext cx="412010" cy="348378"/>
            </a:xfrm>
            <a:custGeom>
              <a:avLst/>
              <a:gdLst/>
              <a:ahLst/>
              <a:cxnLst/>
              <a:rect l="l" t="t" r="r" b="b"/>
              <a:pathLst>
                <a:path w="4759" h="4024" extrusionOk="0">
                  <a:moveTo>
                    <a:pt x="22" y="976"/>
                  </a:moveTo>
                  <a:lnTo>
                    <a:pt x="22" y="976"/>
                  </a:lnTo>
                  <a:cubicBezTo>
                    <a:pt x="15" y="984"/>
                    <a:pt x="8" y="993"/>
                    <a:pt x="1" y="1001"/>
                  </a:cubicBezTo>
                  <a:cubicBezTo>
                    <a:pt x="10" y="995"/>
                    <a:pt x="16" y="986"/>
                    <a:pt x="22" y="976"/>
                  </a:cubicBezTo>
                  <a:close/>
                  <a:moveTo>
                    <a:pt x="1983" y="1"/>
                  </a:moveTo>
                  <a:cubicBezTo>
                    <a:pt x="1252" y="1"/>
                    <a:pt x="528" y="327"/>
                    <a:pt x="43" y="948"/>
                  </a:cubicBezTo>
                  <a:cubicBezTo>
                    <a:pt x="34" y="956"/>
                    <a:pt x="28" y="966"/>
                    <a:pt x="22" y="976"/>
                  </a:cubicBezTo>
                  <a:lnTo>
                    <a:pt x="22" y="976"/>
                  </a:lnTo>
                  <a:cubicBezTo>
                    <a:pt x="507" y="408"/>
                    <a:pt x="1197" y="111"/>
                    <a:pt x="1896" y="111"/>
                  </a:cubicBezTo>
                  <a:cubicBezTo>
                    <a:pt x="2425" y="111"/>
                    <a:pt x="2958" y="280"/>
                    <a:pt x="3411" y="632"/>
                  </a:cubicBezTo>
                  <a:cubicBezTo>
                    <a:pt x="4460" y="1448"/>
                    <a:pt x="4663" y="2957"/>
                    <a:pt x="3876" y="4024"/>
                  </a:cubicBezTo>
                  <a:cubicBezTo>
                    <a:pt x="3894" y="4006"/>
                    <a:pt x="3912" y="3994"/>
                    <a:pt x="3924" y="3970"/>
                  </a:cubicBezTo>
                  <a:cubicBezTo>
                    <a:pt x="4759" y="2897"/>
                    <a:pt x="4562" y="1353"/>
                    <a:pt x="3489" y="518"/>
                  </a:cubicBezTo>
                  <a:cubicBezTo>
                    <a:pt x="3040" y="169"/>
                    <a:pt x="2510" y="1"/>
                    <a:pt x="1983" y="1"/>
                  </a:cubicBezTo>
                  <a:close/>
                </a:path>
              </a:pathLst>
            </a:custGeom>
            <a:solidFill>
              <a:srgbClr val="434343">
                <a:alpha val="452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" name="Google Shape;1045;p49">
              <a:extLst>
                <a:ext uri="{FF2B5EF4-FFF2-40B4-BE49-F238E27FC236}">
                  <a16:creationId xmlns:a16="http://schemas.microsoft.com/office/drawing/2014/main" id="{945B6745-5533-6390-5A97-DDBC1FFBE4B3}"/>
                </a:ext>
              </a:extLst>
            </p:cNvPr>
            <p:cNvSpPr/>
            <p:nvPr/>
          </p:nvSpPr>
          <p:spPr>
            <a:xfrm>
              <a:off x="4300803" y="3657274"/>
              <a:ext cx="104842" cy="116184"/>
            </a:xfrm>
            <a:custGeom>
              <a:avLst/>
              <a:gdLst/>
              <a:ahLst/>
              <a:cxnLst/>
              <a:rect l="l" t="t" r="r" b="b"/>
              <a:pathLst>
                <a:path w="1211" h="1342" extrusionOk="0">
                  <a:moveTo>
                    <a:pt x="799" y="0"/>
                  </a:moveTo>
                  <a:lnTo>
                    <a:pt x="0" y="1020"/>
                  </a:lnTo>
                  <a:lnTo>
                    <a:pt x="412" y="1342"/>
                  </a:lnTo>
                  <a:lnTo>
                    <a:pt x="1211" y="322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" name="Google Shape;1046;p49">
              <a:extLst>
                <a:ext uri="{FF2B5EF4-FFF2-40B4-BE49-F238E27FC236}">
                  <a16:creationId xmlns:a16="http://schemas.microsoft.com/office/drawing/2014/main" id="{012CF923-9838-1817-6CFF-066E670F50B1}"/>
                </a:ext>
              </a:extLst>
            </p:cNvPr>
            <p:cNvSpPr/>
            <p:nvPr/>
          </p:nvSpPr>
          <p:spPr>
            <a:xfrm>
              <a:off x="4329200" y="3660391"/>
              <a:ext cx="76965" cy="74368"/>
            </a:xfrm>
            <a:custGeom>
              <a:avLst/>
              <a:gdLst/>
              <a:ahLst/>
              <a:cxnLst/>
              <a:rect l="l" t="t" r="r" b="b"/>
              <a:pathLst>
                <a:path w="889" h="859" extrusionOk="0">
                  <a:moveTo>
                    <a:pt x="322" y="0"/>
                  </a:moveTo>
                  <a:lnTo>
                    <a:pt x="0" y="417"/>
                  </a:lnTo>
                  <a:lnTo>
                    <a:pt x="567" y="859"/>
                  </a:lnTo>
                  <a:lnTo>
                    <a:pt x="889" y="447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" name="Google Shape;1047;p49">
              <a:extLst>
                <a:ext uri="{FF2B5EF4-FFF2-40B4-BE49-F238E27FC236}">
                  <a16:creationId xmlns:a16="http://schemas.microsoft.com/office/drawing/2014/main" id="{66542914-1DC5-B765-FE59-CDF25B384EAF}"/>
                </a:ext>
              </a:extLst>
            </p:cNvPr>
            <p:cNvSpPr/>
            <p:nvPr/>
          </p:nvSpPr>
          <p:spPr>
            <a:xfrm>
              <a:off x="4311549" y="3730593"/>
              <a:ext cx="36708" cy="29522"/>
            </a:xfrm>
            <a:custGeom>
              <a:avLst/>
              <a:gdLst/>
              <a:ahLst/>
              <a:cxnLst/>
              <a:rect l="l" t="t" r="r" b="b"/>
              <a:pathLst>
                <a:path w="424" h="341" extrusionOk="0">
                  <a:moveTo>
                    <a:pt x="12" y="1"/>
                  </a:moveTo>
                  <a:lnTo>
                    <a:pt x="0" y="19"/>
                  </a:lnTo>
                  <a:lnTo>
                    <a:pt x="412" y="341"/>
                  </a:lnTo>
                  <a:lnTo>
                    <a:pt x="424" y="323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434343">
                <a:alpha val="452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" name="Google Shape;1048;p49">
              <a:extLst>
                <a:ext uri="{FF2B5EF4-FFF2-40B4-BE49-F238E27FC236}">
                  <a16:creationId xmlns:a16="http://schemas.microsoft.com/office/drawing/2014/main" id="{DD6FCC55-B5E0-1D28-7715-D54AB757B41A}"/>
                </a:ext>
              </a:extLst>
            </p:cNvPr>
            <p:cNvSpPr/>
            <p:nvPr/>
          </p:nvSpPr>
          <p:spPr>
            <a:xfrm>
              <a:off x="4334308" y="3701687"/>
              <a:ext cx="36794" cy="29436"/>
            </a:xfrm>
            <a:custGeom>
              <a:avLst/>
              <a:gdLst/>
              <a:ahLst/>
              <a:cxnLst/>
              <a:rect l="l" t="t" r="r" b="b"/>
              <a:pathLst>
                <a:path w="425" h="340" extrusionOk="0">
                  <a:moveTo>
                    <a:pt x="13" y="0"/>
                  </a:moveTo>
                  <a:lnTo>
                    <a:pt x="1" y="18"/>
                  </a:lnTo>
                  <a:lnTo>
                    <a:pt x="412" y="340"/>
                  </a:lnTo>
                  <a:lnTo>
                    <a:pt x="424" y="32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434343">
                <a:alpha val="452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" name="Google Shape;1049;p49">
              <a:extLst>
                <a:ext uri="{FF2B5EF4-FFF2-40B4-BE49-F238E27FC236}">
                  <a16:creationId xmlns:a16="http://schemas.microsoft.com/office/drawing/2014/main" id="{4F915478-4C17-3E61-6F4D-C3DAA0D15B29}"/>
                </a:ext>
              </a:extLst>
            </p:cNvPr>
            <p:cNvSpPr/>
            <p:nvPr/>
          </p:nvSpPr>
          <p:spPr>
            <a:xfrm>
              <a:off x="4083500" y="3724889"/>
              <a:ext cx="273664" cy="320760"/>
            </a:xfrm>
            <a:custGeom>
              <a:avLst/>
              <a:gdLst/>
              <a:ahLst/>
              <a:cxnLst/>
              <a:rect l="l" t="t" r="r" b="b"/>
              <a:pathLst>
                <a:path w="3161" h="3705" extrusionOk="0">
                  <a:moveTo>
                    <a:pt x="2528" y="0"/>
                  </a:moveTo>
                  <a:lnTo>
                    <a:pt x="143" y="3053"/>
                  </a:lnTo>
                  <a:cubicBezTo>
                    <a:pt x="0" y="3232"/>
                    <a:pt x="30" y="3488"/>
                    <a:pt x="209" y="3619"/>
                  </a:cubicBezTo>
                  <a:cubicBezTo>
                    <a:pt x="284" y="3677"/>
                    <a:pt x="373" y="3705"/>
                    <a:pt x="460" y="3705"/>
                  </a:cubicBezTo>
                  <a:cubicBezTo>
                    <a:pt x="581" y="3705"/>
                    <a:pt x="699" y="3651"/>
                    <a:pt x="775" y="3548"/>
                  </a:cubicBezTo>
                  <a:lnTo>
                    <a:pt x="3160" y="489"/>
                  </a:lnTo>
                  <a:lnTo>
                    <a:pt x="25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" name="Google Shape;1050;p49">
              <a:extLst>
                <a:ext uri="{FF2B5EF4-FFF2-40B4-BE49-F238E27FC236}">
                  <a16:creationId xmlns:a16="http://schemas.microsoft.com/office/drawing/2014/main" id="{D25CD26C-BE20-A028-1FD6-1D13E2E39DE4}"/>
                </a:ext>
              </a:extLst>
            </p:cNvPr>
            <p:cNvSpPr/>
            <p:nvPr/>
          </p:nvSpPr>
          <p:spPr>
            <a:xfrm>
              <a:off x="4238296" y="3226650"/>
              <a:ext cx="586979" cy="519363"/>
            </a:xfrm>
            <a:custGeom>
              <a:avLst/>
              <a:gdLst/>
              <a:ahLst/>
              <a:cxnLst/>
              <a:rect l="l" t="t" r="r" b="b"/>
              <a:pathLst>
                <a:path w="6780" h="5999" extrusionOk="0">
                  <a:moveTo>
                    <a:pt x="3394" y="543"/>
                  </a:moveTo>
                  <a:cubicBezTo>
                    <a:pt x="3922" y="543"/>
                    <a:pt x="4453" y="711"/>
                    <a:pt x="4902" y="1057"/>
                  </a:cubicBezTo>
                  <a:cubicBezTo>
                    <a:pt x="5975" y="1892"/>
                    <a:pt x="6160" y="3436"/>
                    <a:pt x="5331" y="4509"/>
                  </a:cubicBezTo>
                  <a:cubicBezTo>
                    <a:pt x="4843" y="5133"/>
                    <a:pt x="4117" y="5458"/>
                    <a:pt x="3386" y="5458"/>
                  </a:cubicBezTo>
                  <a:cubicBezTo>
                    <a:pt x="2858" y="5458"/>
                    <a:pt x="2326" y="5288"/>
                    <a:pt x="1879" y="4939"/>
                  </a:cubicBezTo>
                  <a:cubicBezTo>
                    <a:pt x="806" y="4104"/>
                    <a:pt x="621" y="2566"/>
                    <a:pt x="1450" y="1493"/>
                  </a:cubicBezTo>
                  <a:cubicBezTo>
                    <a:pt x="1935" y="868"/>
                    <a:pt x="2661" y="543"/>
                    <a:pt x="3394" y="543"/>
                  </a:cubicBezTo>
                  <a:close/>
                  <a:moveTo>
                    <a:pt x="3392" y="1"/>
                  </a:moveTo>
                  <a:cubicBezTo>
                    <a:pt x="2498" y="1"/>
                    <a:pt x="1615" y="398"/>
                    <a:pt x="1026" y="1153"/>
                  </a:cubicBezTo>
                  <a:cubicBezTo>
                    <a:pt x="1" y="2464"/>
                    <a:pt x="239" y="4354"/>
                    <a:pt x="1545" y="5368"/>
                  </a:cubicBezTo>
                  <a:cubicBezTo>
                    <a:pt x="2092" y="5792"/>
                    <a:pt x="2741" y="5998"/>
                    <a:pt x="3386" y="5998"/>
                  </a:cubicBezTo>
                  <a:cubicBezTo>
                    <a:pt x="4280" y="5998"/>
                    <a:pt x="5165" y="5602"/>
                    <a:pt x="5754" y="4843"/>
                  </a:cubicBezTo>
                  <a:cubicBezTo>
                    <a:pt x="6780" y="3537"/>
                    <a:pt x="6541" y="1654"/>
                    <a:pt x="5235" y="634"/>
                  </a:cubicBezTo>
                  <a:cubicBezTo>
                    <a:pt x="4686" y="207"/>
                    <a:pt x="4036" y="1"/>
                    <a:pt x="33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39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dirty="0"/>
              <a:t>Proses Penelitian Ilmiah</a:t>
            </a:r>
            <a:endParaRPr dirty="0"/>
          </a:p>
        </p:txBody>
      </p:sp>
      <p:sp>
        <p:nvSpPr>
          <p:cNvPr id="617" name="Google Shape;617;p39"/>
          <p:cNvSpPr txBox="1"/>
          <p:nvPr/>
        </p:nvSpPr>
        <p:spPr>
          <a:xfrm>
            <a:off x="2336365" y="4938977"/>
            <a:ext cx="7510327" cy="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" sz="2400" dirty="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Suatu proses penelitian yang didasarkan atas metode-metode ilmiah tertentu, memakai struktur/urutan kompenen-kompenen penelitian ilmiah, dengan memelihara benang merah dari penelitian.</a:t>
            </a:r>
            <a:endParaRPr sz="2400" dirty="0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620" name="Google Shape;620;p39"/>
          <p:cNvSpPr txBox="1"/>
          <p:nvPr/>
        </p:nvSpPr>
        <p:spPr>
          <a:xfrm>
            <a:off x="5251292" y="4125567"/>
            <a:ext cx="4964800" cy="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2933" b="1" dirty="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Konsisten</a:t>
            </a:r>
            <a:endParaRPr sz="2933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622" name="Google Shape;622;p39"/>
          <p:cNvSpPr txBox="1"/>
          <p:nvPr/>
        </p:nvSpPr>
        <p:spPr>
          <a:xfrm>
            <a:off x="5251276" y="2051767"/>
            <a:ext cx="4964800" cy="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endParaRPr lang="en" sz="2933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endParaRPr lang="en" sz="2933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r>
              <a:rPr lang="en" sz="2933" b="1" dirty="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Metodologis</a:t>
            </a:r>
            <a:endParaRPr sz="2933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624" name="Google Shape;624;p39"/>
          <p:cNvSpPr txBox="1"/>
          <p:nvPr/>
        </p:nvSpPr>
        <p:spPr>
          <a:xfrm>
            <a:off x="5251260" y="3088667"/>
            <a:ext cx="4964800" cy="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2933" b="1" dirty="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Sistematis</a:t>
            </a:r>
            <a:endParaRPr sz="2933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cxnSp>
        <p:nvCxnSpPr>
          <p:cNvPr id="625" name="Google Shape;625;p39"/>
          <p:cNvCxnSpPr>
            <a:cxnSpLocks/>
            <a:endCxn id="622" idx="1"/>
          </p:cNvCxnSpPr>
          <p:nvPr/>
        </p:nvCxnSpPr>
        <p:spPr>
          <a:xfrm rot="10800000" flipH="1">
            <a:off x="3467859" y="2284429"/>
            <a:ext cx="1783600" cy="1571600"/>
          </a:xfrm>
          <a:prstGeom prst="bentConnector3">
            <a:avLst>
              <a:gd name="adj1" fmla="val 4999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26" name="Google Shape;626;p39"/>
          <p:cNvCxnSpPr>
            <a:cxnSpLocks/>
            <a:endCxn id="624" idx="1"/>
          </p:cNvCxnSpPr>
          <p:nvPr/>
        </p:nvCxnSpPr>
        <p:spPr>
          <a:xfrm rot="10800000" flipH="1">
            <a:off x="3467859" y="3321229"/>
            <a:ext cx="1783600" cy="534800"/>
          </a:xfrm>
          <a:prstGeom prst="bentConnector3">
            <a:avLst>
              <a:gd name="adj1" fmla="val 49994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27" name="Google Shape;627;p39"/>
          <p:cNvCxnSpPr>
            <a:cxnSpLocks/>
          </p:cNvCxnSpPr>
          <p:nvPr/>
        </p:nvCxnSpPr>
        <p:spPr>
          <a:xfrm>
            <a:off x="3467857" y="3845708"/>
            <a:ext cx="1783600" cy="502000"/>
          </a:xfrm>
          <a:prstGeom prst="bentConnector3">
            <a:avLst>
              <a:gd name="adj1" fmla="val 4999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" name="Google Shape;1042;p49">
            <a:extLst>
              <a:ext uri="{FF2B5EF4-FFF2-40B4-BE49-F238E27FC236}">
                <a16:creationId xmlns:a16="http://schemas.microsoft.com/office/drawing/2014/main" id="{1A154C88-C631-DB5B-BBF7-36BEC6F7147E}"/>
              </a:ext>
            </a:extLst>
          </p:cNvPr>
          <p:cNvGrpSpPr/>
          <p:nvPr/>
        </p:nvGrpSpPr>
        <p:grpSpPr>
          <a:xfrm rot="20026366">
            <a:off x="2829337" y="2559065"/>
            <a:ext cx="1588100" cy="1753433"/>
            <a:chOff x="4083500" y="3226650"/>
            <a:chExt cx="741775" cy="819000"/>
          </a:xfrm>
        </p:grpSpPr>
        <p:sp>
          <p:nvSpPr>
            <p:cNvPr id="5" name="Google Shape;1043;p49">
              <a:extLst>
                <a:ext uri="{FF2B5EF4-FFF2-40B4-BE49-F238E27FC236}">
                  <a16:creationId xmlns:a16="http://schemas.microsoft.com/office/drawing/2014/main" id="{C507EA6C-927D-7AC5-3DD5-382DCA215073}"/>
                </a:ext>
              </a:extLst>
            </p:cNvPr>
            <p:cNvSpPr/>
            <p:nvPr/>
          </p:nvSpPr>
          <p:spPr>
            <a:xfrm>
              <a:off x="4312145" y="3273660"/>
              <a:ext cx="438849" cy="425343"/>
            </a:xfrm>
            <a:custGeom>
              <a:avLst/>
              <a:gdLst/>
              <a:ahLst/>
              <a:cxnLst/>
              <a:rect l="l" t="t" r="r" b="b"/>
              <a:pathLst>
                <a:path w="5069" h="4913" extrusionOk="0">
                  <a:moveTo>
                    <a:pt x="2533" y="0"/>
                  </a:moveTo>
                  <a:cubicBezTo>
                    <a:pt x="1385" y="0"/>
                    <a:pt x="255" y="801"/>
                    <a:pt x="42" y="2291"/>
                  </a:cubicBezTo>
                  <a:cubicBezTo>
                    <a:pt x="0" y="2607"/>
                    <a:pt x="42" y="2929"/>
                    <a:pt x="161" y="3227"/>
                  </a:cubicBezTo>
                  <a:cubicBezTo>
                    <a:pt x="632" y="4371"/>
                    <a:pt x="1589" y="4912"/>
                    <a:pt x="2533" y="4912"/>
                  </a:cubicBezTo>
                  <a:cubicBezTo>
                    <a:pt x="3680" y="4912"/>
                    <a:pt x="4808" y="4113"/>
                    <a:pt x="5020" y="2625"/>
                  </a:cubicBezTo>
                  <a:cubicBezTo>
                    <a:pt x="5068" y="2309"/>
                    <a:pt x="5032" y="1981"/>
                    <a:pt x="4901" y="1683"/>
                  </a:cubicBezTo>
                  <a:cubicBezTo>
                    <a:pt x="4431" y="540"/>
                    <a:pt x="3475" y="0"/>
                    <a:pt x="25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" name="Google Shape;1044;p49">
              <a:extLst>
                <a:ext uri="{FF2B5EF4-FFF2-40B4-BE49-F238E27FC236}">
                  <a16:creationId xmlns:a16="http://schemas.microsoft.com/office/drawing/2014/main" id="{2E4280A7-7403-52DF-EADF-6DA84EE9CD9F}"/>
                </a:ext>
              </a:extLst>
            </p:cNvPr>
            <p:cNvSpPr/>
            <p:nvPr/>
          </p:nvSpPr>
          <p:spPr>
            <a:xfrm>
              <a:off x="4360107" y="3273314"/>
              <a:ext cx="412010" cy="348378"/>
            </a:xfrm>
            <a:custGeom>
              <a:avLst/>
              <a:gdLst/>
              <a:ahLst/>
              <a:cxnLst/>
              <a:rect l="l" t="t" r="r" b="b"/>
              <a:pathLst>
                <a:path w="4759" h="4024" extrusionOk="0">
                  <a:moveTo>
                    <a:pt x="22" y="976"/>
                  </a:moveTo>
                  <a:lnTo>
                    <a:pt x="22" y="976"/>
                  </a:lnTo>
                  <a:cubicBezTo>
                    <a:pt x="15" y="984"/>
                    <a:pt x="8" y="993"/>
                    <a:pt x="1" y="1001"/>
                  </a:cubicBezTo>
                  <a:cubicBezTo>
                    <a:pt x="10" y="995"/>
                    <a:pt x="16" y="986"/>
                    <a:pt x="22" y="976"/>
                  </a:cubicBezTo>
                  <a:close/>
                  <a:moveTo>
                    <a:pt x="1983" y="1"/>
                  </a:moveTo>
                  <a:cubicBezTo>
                    <a:pt x="1252" y="1"/>
                    <a:pt x="528" y="327"/>
                    <a:pt x="43" y="948"/>
                  </a:cubicBezTo>
                  <a:cubicBezTo>
                    <a:pt x="34" y="956"/>
                    <a:pt x="28" y="966"/>
                    <a:pt x="22" y="976"/>
                  </a:cubicBezTo>
                  <a:lnTo>
                    <a:pt x="22" y="976"/>
                  </a:lnTo>
                  <a:cubicBezTo>
                    <a:pt x="507" y="408"/>
                    <a:pt x="1197" y="111"/>
                    <a:pt x="1896" y="111"/>
                  </a:cubicBezTo>
                  <a:cubicBezTo>
                    <a:pt x="2425" y="111"/>
                    <a:pt x="2958" y="280"/>
                    <a:pt x="3411" y="632"/>
                  </a:cubicBezTo>
                  <a:cubicBezTo>
                    <a:pt x="4460" y="1448"/>
                    <a:pt x="4663" y="2957"/>
                    <a:pt x="3876" y="4024"/>
                  </a:cubicBezTo>
                  <a:cubicBezTo>
                    <a:pt x="3894" y="4006"/>
                    <a:pt x="3912" y="3994"/>
                    <a:pt x="3924" y="3970"/>
                  </a:cubicBezTo>
                  <a:cubicBezTo>
                    <a:pt x="4759" y="2897"/>
                    <a:pt x="4562" y="1353"/>
                    <a:pt x="3489" y="518"/>
                  </a:cubicBezTo>
                  <a:cubicBezTo>
                    <a:pt x="3040" y="169"/>
                    <a:pt x="2510" y="1"/>
                    <a:pt x="1983" y="1"/>
                  </a:cubicBezTo>
                  <a:close/>
                </a:path>
              </a:pathLst>
            </a:custGeom>
            <a:solidFill>
              <a:srgbClr val="434343">
                <a:alpha val="452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" name="Google Shape;1045;p49">
              <a:extLst>
                <a:ext uri="{FF2B5EF4-FFF2-40B4-BE49-F238E27FC236}">
                  <a16:creationId xmlns:a16="http://schemas.microsoft.com/office/drawing/2014/main" id="{3592E1B7-D6A1-9C77-E29D-E9083F4668D6}"/>
                </a:ext>
              </a:extLst>
            </p:cNvPr>
            <p:cNvSpPr/>
            <p:nvPr/>
          </p:nvSpPr>
          <p:spPr>
            <a:xfrm>
              <a:off x="4300803" y="3657274"/>
              <a:ext cx="104842" cy="116184"/>
            </a:xfrm>
            <a:custGeom>
              <a:avLst/>
              <a:gdLst/>
              <a:ahLst/>
              <a:cxnLst/>
              <a:rect l="l" t="t" r="r" b="b"/>
              <a:pathLst>
                <a:path w="1211" h="1342" extrusionOk="0">
                  <a:moveTo>
                    <a:pt x="799" y="0"/>
                  </a:moveTo>
                  <a:lnTo>
                    <a:pt x="0" y="1020"/>
                  </a:lnTo>
                  <a:lnTo>
                    <a:pt x="412" y="1342"/>
                  </a:lnTo>
                  <a:lnTo>
                    <a:pt x="1211" y="322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" name="Google Shape;1046;p49">
              <a:extLst>
                <a:ext uri="{FF2B5EF4-FFF2-40B4-BE49-F238E27FC236}">
                  <a16:creationId xmlns:a16="http://schemas.microsoft.com/office/drawing/2014/main" id="{122C95EF-C82A-69AE-7828-E4DF4F8EF6BB}"/>
                </a:ext>
              </a:extLst>
            </p:cNvPr>
            <p:cNvSpPr/>
            <p:nvPr/>
          </p:nvSpPr>
          <p:spPr>
            <a:xfrm>
              <a:off x="4329200" y="3660391"/>
              <a:ext cx="76965" cy="74368"/>
            </a:xfrm>
            <a:custGeom>
              <a:avLst/>
              <a:gdLst/>
              <a:ahLst/>
              <a:cxnLst/>
              <a:rect l="l" t="t" r="r" b="b"/>
              <a:pathLst>
                <a:path w="889" h="859" extrusionOk="0">
                  <a:moveTo>
                    <a:pt x="322" y="0"/>
                  </a:moveTo>
                  <a:lnTo>
                    <a:pt x="0" y="417"/>
                  </a:lnTo>
                  <a:lnTo>
                    <a:pt x="567" y="859"/>
                  </a:lnTo>
                  <a:lnTo>
                    <a:pt x="889" y="447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" name="Google Shape;1047;p49">
              <a:extLst>
                <a:ext uri="{FF2B5EF4-FFF2-40B4-BE49-F238E27FC236}">
                  <a16:creationId xmlns:a16="http://schemas.microsoft.com/office/drawing/2014/main" id="{011FF883-2EC7-7B0C-CFE4-08877C98E50E}"/>
                </a:ext>
              </a:extLst>
            </p:cNvPr>
            <p:cNvSpPr/>
            <p:nvPr/>
          </p:nvSpPr>
          <p:spPr>
            <a:xfrm>
              <a:off x="4311549" y="3730593"/>
              <a:ext cx="36708" cy="29522"/>
            </a:xfrm>
            <a:custGeom>
              <a:avLst/>
              <a:gdLst/>
              <a:ahLst/>
              <a:cxnLst/>
              <a:rect l="l" t="t" r="r" b="b"/>
              <a:pathLst>
                <a:path w="424" h="341" extrusionOk="0">
                  <a:moveTo>
                    <a:pt x="12" y="1"/>
                  </a:moveTo>
                  <a:lnTo>
                    <a:pt x="0" y="19"/>
                  </a:lnTo>
                  <a:lnTo>
                    <a:pt x="412" y="341"/>
                  </a:lnTo>
                  <a:lnTo>
                    <a:pt x="424" y="323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434343">
                <a:alpha val="452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" name="Google Shape;1048;p49">
              <a:extLst>
                <a:ext uri="{FF2B5EF4-FFF2-40B4-BE49-F238E27FC236}">
                  <a16:creationId xmlns:a16="http://schemas.microsoft.com/office/drawing/2014/main" id="{A89825B6-86B7-6970-CFEC-3A7CD6E1C7F5}"/>
                </a:ext>
              </a:extLst>
            </p:cNvPr>
            <p:cNvSpPr/>
            <p:nvPr/>
          </p:nvSpPr>
          <p:spPr>
            <a:xfrm>
              <a:off x="4334308" y="3701687"/>
              <a:ext cx="36794" cy="29436"/>
            </a:xfrm>
            <a:custGeom>
              <a:avLst/>
              <a:gdLst/>
              <a:ahLst/>
              <a:cxnLst/>
              <a:rect l="l" t="t" r="r" b="b"/>
              <a:pathLst>
                <a:path w="425" h="340" extrusionOk="0">
                  <a:moveTo>
                    <a:pt x="13" y="0"/>
                  </a:moveTo>
                  <a:lnTo>
                    <a:pt x="1" y="18"/>
                  </a:lnTo>
                  <a:lnTo>
                    <a:pt x="412" y="340"/>
                  </a:lnTo>
                  <a:lnTo>
                    <a:pt x="424" y="32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434343">
                <a:alpha val="4524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" name="Google Shape;1049;p49">
              <a:extLst>
                <a:ext uri="{FF2B5EF4-FFF2-40B4-BE49-F238E27FC236}">
                  <a16:creationId xmlns:a16="http://schemas.microsoft.com/office/drawing/2014/main" id="{AB34F742-BFB1-17CE-AFC3-3B1708984279}"/>
                </a:ext>
              </a:extLst>
            </p:cNvPr>
            <p:cNvSpPr/>
            <p:nvPr/>
          </p:nvSpPr>
          <p:spPr>
            <a:xfrm>
              <a:off x="4083500" y="3724889"/>
              <a:ext cx="273664" cy="320760"/>
            </a:xfrm>
            <a:custGeom>
              <a:avLst/>
              <a:gdLst/>
              <a:ahLst/>
              <a:cxnLst/>
              <a:rect l="l" t="t" r="r" b="b"/>
              <a:pathLst>
                <a:path w="3161" h="3705" extrusionOk="0">
                  <a:moveTo>
                    <a:pt x="2528" y="0"/>
                  </a:moveTo>
                  <a:lnTo>
                    <a:pt x="143" y="3053"/>
                  </a:lnTo>
                  <a:cubicBezTo>
                    <a:pt x="0" y="3232"/>
                    <a:pt x="30" y="3488"/>
                    <a:pt x="209" y="3619"/>
                  </a:cubicBezTo>
                  <a:cubicBezTo>
                    <a:pt x="284" y="3677"/>
                    <a:pt x="373" y="3705"/>
                    <a:pt x="460" y="3705"/>
                  </a:cubicBezTo>
                  <a:cubicBezTo>
                    <a:pt x="581" y="3705"/>
                    <a:pt x="699" y="3651"/>
                    <a:pt x="775" y="3548"/>
                  </a:cubicBezTo>
                  <a:lnTo>
                    <a:pt x="3160" y="489"/>
                  </a:lnTo>
                  <a:lnTo>
                    <a:pt x="25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" name="Google Shape;1050;p49">
              <a:extLst>
                <a:ext uri="{FF2B5EF4-FFF2-40B4-BE49-F238E27FC236}">
                  <a16:creationId xmlns:a16="http://schemas.microsoft.com/office/drawing/2014/main" id="{E358FC7E-19D8-1653-0B3D-771347765442}"/>
                </a:ext>
              </a:extLst>
            </p:cNvPr>
            <p:cNvSpPr/>
            <p:nvPr/>
          </p:nvSpPr>
          <p:spPr>
            <a:xfrm>
              <a:off x="4238296" y="3226650"/>
              <a:ext cx="586979" cy="519363"/>
            </a:xfrm>
            <a:custGeom>
              <a:avLst/>
              <a:gdLst/>
              <a:ahLst/>
              <a:cxnLst/>
              <a:rect l="l" t="t" r="r" b="b"/>
              <a:pathLst>
                <a:path w="6780" h="5999" extrusionOk="0">
                  <a:moveTo>
                    <a:pt x="3394" y="543"/>
                  </a:moveTo>
                  <a:cubicBezTo>
                    <a:pt x="3922" y="543"/>
                    <a:pt x="4453" y="711"/>
                    <a:pt x="4902" y="1057"/>
                  </a:cubicBezTo>
                  <a:cubicBezTo>
                    <a:pt x="5975" y="1892"/>
                    <a:pt x="6160" y="3436"/>
                    <a:pt x="5331" y="4509"/>
                  </a:cubicBezTo>
                  <a:cubicBezTo>
                    <a:pt x="4843" y="5133"/>
                    <a:pt x="4117" y="5458"/>
                    <a:pt x="3386" y="5458"/>
                  </a:cubicBezTo>
                  <a:cubicBezTo>
                    <a:pt x="2858" y="5458"/>
                    <a:pt x="2326" y="5288"/>
                    <a:pt x="1879" y="4939"/>
                  </a:cubicBezTo>
                  <a:cubicBezTo>
                    <a:pt x="806" y="4104"/>
                    <a:pt x="621" y="2566"/>
                    <a:pt x="1450" y="1493"/>
                  </a:cubicBezTo>
                  <a:cubicBezTo>
                    <a:pt x="1935" y="868"/>
                    <a:pt x="2661" y="543"/>
                    <a:pt x="3394" y="543"/>
                  </a:cubicBezTo>
                  <a:close/>
                  <a:moveTo>
                    <a:pt x="3392" y="1"/>
                  </a:moveTo>
                  <a:cubicBezTo>
                    <a:pt x="2498" y="1"/>
                    <a:pt x="1615" y="398"/>
                    <a:pt x="1026" y="1153"/>
                  </a:cubicBezTo>
                  <a:cubicBezTo>
                    <a:pt x="1" y="2464"/>
                    <a:pt x="239" y="4354"/>
                    <a:pt x="1545" y="5368"/>
                  </a:cubicBezTo>
                  <a:cubicBezTo>
                    <a:pt x="2092" y="5792"/>
                    <a:pt x="2741" y="5998"/>
                    <a:pt x="3386" y="5998"/>
                  </a:cubicBezTo>
                  <a:cubicBezTo>
                    <a:pt x="4280" y="5998"/>
                    <a:pt x="5165" y="5602"/>
                    <a:pt x="5754" y="4843"/>
                  </a:cubicBezTo>
                  <a:cubicBezTo>
                    <a:pt x="6780" y="3537"/>
                    <a:pt x="6541" y="1654"/>
                    <a:pt x="5235" y="634"/>
                  </a:cubicBezTo>
                  <a:cubicBezTo>
                    <a:pt x="4686" y="207"/>
                    <a:pt x="4036" y="1"/>
                    <a:pt x="33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4" name="Google Shape;549;p38">
            <a:extLst>
              <a:ext uri="{FF2B5EF4-FFF2-40B4-BE49-F238E27FC236}">
                <a16:creationId xmlns:a16="http://schemas.microsoft.com/office/drawing/2014/main" id="{CCE57442-F5D4-182F-16DF-98C6CCAFF2CE}"/>
              </a:ext>
            </a:extLst>
          </p:cNvPr>
          <p:cNvGrpSpPr/>
          <p:nvPr/>
        </p:nvGrpSpPr>
        <p:grpSpPr>
          <a:xfrm rot="2118272">
            <a:off x="7634317" y="2598377"/>
            <a:ext cx="2295184" cy="1848180"/>
            <a:chOff x="715099" y="1369529"/>
            <a:chExt cx="1721388" cy="1386135"/>
          </a:xfrm>
        </p:grpSpPr>
        <p:sp>
          <p:nvSpPr>
            <p:cNvPr id="45" name="Google Shape;550;p38">
              <a:extLst>
                <a:ext uri="{FF2B5EF4-FFF2-40B4-BE49-F238E27FC236}">
                  <a16:creationId xmlns:a16="http://schemas.microsoft.com/office/drawing/2014/main" id="{452A44C6-63D0-4FF3-D31F-57601362EEC9}"/>
                </a:ext>
              </a:extLst>
            </p:cNvPr>
            <p:cNvSpPr/>
            <p:nvPr/>
          </p:nvSpPr>
          <p:spPr>
            <a:xfrm>
              <a:off x="715099" y="1369529"/>
              <a:ext cx="1721388" cy="1386135"/>
            </a:xfrm>
            <a:custGeom>
              <a:avLst/>
              <a:gdLst/>
              <a:ahLst/>
              <a:cxnLst/>
              <a:rect l="l" t="t" r="r" b="b"/>
              <a:pathLst>
                <a:path w="11973" h="9641" extrusionOk="0">
                  <a:moveTo>
                    <a:pt x="9820" y="1"/>
                  </a:moveTo>
                  <a:lnTo>
                    <a:pt x="1" y="3363"/>
                  </a:lnTo>
                  <a:lnTo>
                    <a:pt x="2147" y="9641"/>
                  </a:lnTo>
                  <a:lnTo>
                    <a:pt x="11973" y="6272"/>
                  </a:lnTo>
                  <a:lnTo>
                    <a:pt x="982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" name="Google Shape;551;p38">
              <a:extLst>
                <a:ext uri="{FF2B5EF4-FFF2-40B4-BE49-F238E27FC236}">
                  <a16:creationId xmlns:a16="http://schemas.microsoft.com/office/drawing/2014/main" id="{71999C87-278A-755E-C784-BB2CF122EAD4}"/>
                </a:ext>
              </a:extLst>
            </p:cNvPr>
            <p:cNvSpPr/>
            <p:nvPr/>
          </p:nvSpPr>
          <p:spPr>
            <a:xfrm>
              <a:off x="782098" y="1654920"/>
              <a:ext cx="941279" cy="1051139"/>
            </a:xfrm>
            <a:custGeom>
              <a:avLst/>
              <a:gdLst/>
              <a:ahLst/>
              <a:cxnLst/>
              <a:rect l="l" t="t" r="r" b="b"/>
              <a:pathLst>
                <a:path w="6547" h="7311" extrusionOk="0">
                  <a:moveTo>
                    <a:pt x="4543" y="1"/>
                  </a:moveTo>
                  <a:cubicBezTo>
                    <a:pt x="4543" y="1"/>
                    <a:pt x="1103" y="686"/>
                    <a:pt x="0" y="1211"/>
                  </a:cubicBezTo>
                  <a:lnTo>
                    <a:pt x="2087" y="7310"/>
                  </a:lnTo>
                  <a:cubicBezTo>
                    <a:pt x="2087" y="7310"/>
                    <a:pt x="5378" y="6028"/>
                    <a:pt x="6546" y="5861"/>
                  </a:cubicBezTo>
                  <a:lnTo>
                    <a:pt x="4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" name="Google Shape;552;p38">
              <a:extLst>
                <a:ext uri="{FF2B5EF4-FFF2-40B4-BE49-F238E27FC236}">
                  <a16:creationId xmlns:a16="http://schemas.microsoft.com/office/drawing/2014/main" id="{2F4E8EC7-9D84-1AC9-3FA1-809B96DC1782}"/>
                </a:ext>
              </a:extLst>
            </p:cNvPr>
            <p:cNvSpPr/>
            <p:nvPr/>
          </p:nvSpPr>
          <p:spPr>
            <a:xfrm>
              <a:off x="808552" y="1666853"/>
              <a:ext cx="916550" cy="1004843"/>
            </a:xfrm>
            <a:custGeom>
              <a:avLst/>
              <a:gdLst/>
              <a:ahLst/>
              <a:cxnLst/>
              <a:rect l="l" t="t" r="r" b="b"/>
              <a:pathLst>
                <a:path w="6375" h="6989" extrusionOk="0">
                  <a:moveTo>
                    <a:pt x="4311" y="1"/>
                  </a:moveTo>
                  <a:cubicBezTo>
                    <a:pt x="2160" y="1"/>
                    <a:pt x="1" y="961"/>
                    <a:pt x="1" y="961"/>
                  </a:cubicBezTo>
                  <a:lnTo>
                    <a:pt x="2070" y="6989"/>
                  </a:lnTo>
                  <a:cubicBezTo>
                    <a:pt x="3900" y="6321"/>
                    <a:pt x="6374" y="5778"/>
                    <a:pt x="6374" y="5778"/>
                  </a:cubicBezTo>
                  <a:lnTo>
                    <a:pt x="4389" y="1"/>
                  </a:lnTo>
                  <a:cubicBezTo>
                    <a:pt x="4363" y="1"/>
                    <a:pt x="4337" y="1"/>
                    <a:pt x="43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" name="Google Shape;553;p38">
              <a:extLst>
                <a:ext uri="{FF2B5EF4-FFF2-40B4-BE49-F238E27FC236}">
                  <a16:creationId xmlns:a16="http://schemas.microsoft.com/office/drawing/2014/main" id="{521BA373-50EB-3A3C-7397-C7311D7B8669}"/>
                </a:ext>
              </a:extLst>
            </p:cNvPr>
            <p:cNvSpPr/>
            <p:nvPr/>
          </p:nvSpPr>
          <p:spPr>
            <a:xfrm>
              <a:off x="833425" y="1636085"/>
              <a:ext cx="889952" cy="998805"/>
            </a:xfrm>
            <a:custGeom>
              <a:avLst/>
              <a:gdLst/>
              <a:ahLst/>
              <a:cxnLst/>
              <a:rect l="l" t="t" r="r" b="b"/>
              <a:pathLst>
                <a:path w="6190" h="6947" extrusionOk="0">
                  <a:moveTo>
                    <a:pt x="4144" y="1"/>
                  </a:moveTo>
                  <a:cubicBezTo>
                    <a:pt x="4144" y="1"/>
                    <a:pt x="1658" y="186"/>
                    <a:pt x="1" y="937"/>
                  </a:cubicBezTo>
                  <a:lnTo>
                    <a:pt x="2177" y="6946"/>
                  </a:lnTo>
                  <a:cubicBezTo>
                    <a:pt x="2177" y="6946"/>
                    <a:pt x="4998" y="5980"/>
                    <a:pt x="6015" y="5980"/>
                  </a:cubicBezTo>
                  <a:cubicBezTo>
                    <a:pt x="6081" y="5980"/>
                    <a:pt x="6140" y="5984"/>
                    <a:pt x="6189" y="5992"/>
                  </a:cubicBezTo>
                  <a:lnTo>
                    <a:pt x="4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" name="Google Shape;554;p38">
              <a:extLst>
                <a:ext uri="{FF2B5EF4-FFF2-40B4-BE49-F238E27FC236}">
                  <a16:creationId xmlns:a16="http://schemas.microsoft.com/office/drawing/2014/main" id="{6C175D5E-DFCE-5634-42B1-7ECDBBC249CA}"/>
                </a:ext>
              </a:extLst>
            </p:cNvPr>
            <p:cNvSpPr/>
            <p:nvPr/>
          </p:nvSpPr>
          <p:spPr>
            <a:xfrm>
              <a:off x="891797" y="1619408"/>
              <a:ext cx="831580" cy="970050"/>
            </a:xfrm>
            <a:custGeom>
              <a:avLst/>
              <a:gdLst/>
              <a:ahLst/>
              <a:cxnLst/>
              <a:rect l="l" t="t" r="r" b="b"/>
              <a:pathLst>
                <a:path w="5784" h="6747" extrusionOk="0">
                  <a:moveTo>
                    <a:pt x="2814" y="0"/>
                  </a:moveTo>
                  <a:cubicBezTo>
                    <a:pt x="2176" y="0"/>
                    <a:pt x="1221" y="131"/>
                    <a:pt x="0" y="671"/>
                  </a:cubicBezTo>
                  <a:lnTo>
                    <a:pt x="2081" y="6746"/>
                  </a:lnTo>
                  <a:cubicBezTo>
                    <a:pt x="2081" y="6746"/>
                    <a:pt x="4020" y="6041"/>
                    <a:pt x="5238" y="6041"/>
                  </a:cubicBezTo>
                  <a:cubicBezTo>
                    <a:pt x="5445" y="6041"/>
                    <a:pt x="5631" y="6061"/>
                    <a:pt x="5783" y="6108"/>
                  </a:cubicBezTo>
                  <a:lnTo>
                    <a:pt x="3738" y="117"/>
                  </a:lnTo>
                  <a:cubicBezTo>
                    <a:pt x="3738" y="117"/>
                    <a:pt x="3417" y="0"/>
                    <a:pt x="281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" name="Google Shape;555;p38">
              <a:extLst>
                <a:ext uri="{FF2B5EF4-FFF2-40B4-BE49-F238E27FC236}">
                  <a16:creationId xmlns:a16="http://schemas.microsoft.com/office/drawing/2014/main" id="{351CC8F6-D969-4930-5A51-731B980B9B1F}"/>
                </a:ext>
              </a:extLst>
            </p:cNvPr>
            <p:cNvSpPr/>
            <p:nvPr/>
          </p:nvSpPr>
          <p:spPr>
            <a:xfrm>
              <a:off x="1435259" y="1391814"/>
              <a:ext cx="924026" cy="1105917"/>
            </a:xfrm>
            <a:custGeom>
              <a:avLst/>
              <a:gdLst/>
              <a:ahLst/>
              <a:cxnLst/>
              <a:rect l="l" t="t" r="r" b="b"/>
              <a:pathLst>
                <a:path w="6427" h="7692" extrusionOk="0">
                  <a:moveTo>
                    <a:pt x="4340" y="1"/>
                  </a:moveTo>
                  <a:cubicBezTo>
                    <a:pt x="3148" y="257"/>
                    <a:pt x="0" y="1831"/>
                    <a:pt x="0" y="1831"/>
                  </a:cubicBezTo>
                  <a:lnTo>
                    <a:pt x="2003" y="7691"/>
                  </a:lnTo>
                  <a:cubicBezTo>
                    <a:pt x="3035" y="7113"/>
                    <a:pt x="6427" y="6100"/>
                    <a:pt x="6427" y="6100"/>
                  </a:cubicBezTo>
                  <a:lnTo>
                    <a:pt x="434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" name="Google Shape;556;p38">
              <a:extLst>
                <a:ext uri="{FF2B5EF4-FFF2-40B4-BE49-F238E27FC236}">
                  <a16:creationId xmlns:a16="http://schemas.microsoft.com/office/drawing/2014/main" id="{3387FF2E-7F57-E021-EE15-B790A6C8567E}"/>
                </a:ext>
              </a:extLst>
            </p:cNvPr>
            <p:cNvSpPr/>
            <p:nvPr/>
          </p:nvSpPr>
          <p:spPr>
            <a:xfrm>
              <a:off x="1439429" y="1389226"/>
              <a:ext cx="881325" cy="1108505"/>
            </a:xfrm>
            <a:custGeom>
              <a:avLst/>
              <a:gdLst/>
              <a:ahLst/>
              <a:cxnLst/>
              <a:rect l="l" t="t" r="r" b="b"/>
              <a:pathLst>
                <a:path w="6130" h="7710" extrusionOk="0">
                  <a:moveTo>
                    <a:pt x="4061" y="1"/>
                  </a:moveTo>
                  <a:cubicBezTo>
                    <a:pt x="4061" y="1"/>
                    <a:pt x="1718" y="585"/>
                    <a:pt x="1" y="1932"/>
                  </a:cubicBezTo>
                  <a:lnTo>
                    <a:pt x="1986" y="7709"/>
                  </a:lnTo>
                  <a:cubicBezTo>
                    <a:pt x="1986" y="7709"/>
                    <a:pt x="4270" y="6618"/>
                    <a:pt x="6130" y="6028"/>
                  </a:cubicBezTo>
                  <a:lnTo>
                    <a:pt x="406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" name="Google Shape;557;p38">
              <a:extLst>
                <a:ext uri="{FF2B5EF4-FFF2-40B4-BE49-F238E27FC236}">
                  <a16:creationId xmlns:a16="http://schemas.microsoft.com/office/drawing/2014/main" id="{74AB0150-2F50-2083-97A5-EEDA84C38091}"/>
                </a:ext>
              </a:extLst>
            </p:cNvPr>
            <p:cNvSpPr/>
            <p:nvPr/>
          </p:nvSpPr>
          <p:spPr>
            <a:xfrm>
              <a:off x="1429221" y="1377293"/>
              <a:ext cx="835893" cy="1120439"/>
            </a:xfrm>
            <a:custGeom>
              <a:avLst/>
              <a:gdLst/>
              <a:ahLst/>
              <a:cxnLst/>
              <a:rect l="l" t="t" r="r" b="b"/>
              <a:pathLst>
                <a:path w="5814" h="7793" extrusionOk="0">
                  <a:moveTo>
                    <a:pt x="3846" y="0"/>
                  </a:moveTo>
                  <a:cubicBezTo>
                    <a:pt x="2069" y="429"/>
                    <a:pt x="0" y="1801"/>
                    <a:pt x="0" y="1801"/>
                  </a:cubicBezTo>
                  <a:lnTo>
                    <a:pt x="2057" y="7792"/>
                  </a:lnTo>
                  <a:cubicBezTo>
                    <a:pt x="2606" y="7178"/>
                    <a:pt x="5813" y="6081"/>
                    <a:pt x="5813" y="6081"/>
                  </a:cubicBezTo>
                  <a:lnTo>
                    <a:pt x="384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" name="Google Shape;558;p38">
              <a:extLst>
                <a:ext uri="{FF2B5EF4-FFF2-40B4-BE49-F238E27FC236}">
                  <a16:creationId xmlns:a16="http://schemas.microsoft.com/office/drawing/2014/main" id="{6202E774-F52A-6D85-A78F-7FD790563EB1}"/>
                </a:ext>
              </a:extLst>
            </p:cNvPr>
            <p:cNvSpPr/>
            <p:nvPr/>
          </p:nvSpPr>
          <p:spPr>
            <a:xfrm>
              <a:off x="1429221" y="1370392"/>
              <a:ext cx="772346" cy="1127340"/>
            </a:xfrm>
            <a:custGeom>
              <a:avLst/>
              <a:gdLst/>
              <a:ahLst/>
              <a:cxnLst/>
              <a:rect l="l" t="t" r="r" b="b"/>
              <a:pathLst>
                <a:path w="5372" h="7841" extrusionOk="0">
                  <a:moveTo>
                    <a:pt x="3291" y="1"/>
                  </a:moveTo>
                  <a:cubicBezTo>
                    <a:pt x="775" y="627"/>
                    <a:pt x="0" y="1849"/>
                    <a:pt x="0" y="1849"/>
                  </a:cubicBezTo>
                  <a:lnTo>
                    <a:pt x="2057" y="7840"/>
                  </a:lnTo>
                  <a:cubicBezTo>
                    <a:pt x="2683" y="6928"/>
                    <a:pt x="5372" y="6070"/>
                    <a:pt x="5372" y="6070"/>
                  </a:cubicBezTo>
                  <a:lnTo>
                    <a:pt x="32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" name="Google Shape;559;p38">
              <a:extLst>
                <a:ext uri="{FF2B5EF4-FFF2-40B4-BE49-F238E27FC236}">
                  <a16:creationId xmlns:a16="http://schemas.microsoft.com/office/drawing/2014/main" id="{6DBB66AE-0CEA-ABBA-D489-3B58A622CB71}"/>
                </a:ext>
              </a:extLst>
            </p:cNvPr>
            <p:cNvSpPr/>
            <p:nvPr/>
          </p:nvSpPr>
          <p:spPr>
            <a:xfrm>
              <a:off x="967996" y="1713867"/>
              <a:ext cx="433905" cy="74907"/>
            </a:xfrm>
            <a:custGeom>
              <a:avLst/>
              <a:gdLst/>
              <a:ahLst/>
              <a:cxnLst/>
              <a:rect l="l" t="t" r="r" b="b"/>
              <a:pathLst>
                <a:path w="3018" h="521" extrusionOk="0">
                  <a:moveTo>
                    <a:pt x="2367" y="1"/>
                  </a:moveTo>
                  <a:cubicBezTo>
                    <a:pt x="1261" y="1"/>
                    <a:pt x="35" y="469"/>
                    <a:pt x="25" y="479"/>
                  </a:cubicBezTo>
                  <a:cubicBezTo>
                    <a:pt x="7" y="485"/>
                    <a:pt x="1" y="497"/>
                    <a:pt x="7" y="509"/>
                  </a:cubicBezTo>
                  <a:cubicBezTo>
                    <a:pt x="13" y="521"/>
                    <a:pt x="31" y="521"/>
                    <a:pt x="37" y="521"/>
                  </a:cubicBezTo>
                  <a:cubicBezTo>
                    <a:pt x="56" y="516"/>
                    <a:pt x="1269" y="54"/>
                    <a:pt x="2362" y="54"/>
                  </a:cubicBezTo>
                  <a:cubicBezTo>
                    <a:pt x="2579" y="54"/>
                    <a:pt x="2791" y="72"/>
                    <a:pt x="2988" y="116"/>
                  </a:cubicBezTo>
                  <a:lnTo>
                    <a:pt x="3006" y="116"/>
                  </a:lnTo>
                  <a:cubicBezTo>
                    <a:pt x="3006" y="116"/>
                    <a:pt x="3012" y="104"/>
                    <a:pt x="3012" y="80"/>
                  </a:cubicBezTo>
                  <a:cubicBezTo>
                    <a:pt x="3017" y="74"/>
                    <a:pt x="3012" y="62"/>
                    <a:pt x="2994" y="62"/>
                  </a:cubicBezTo>
                  <a:cubicBezTo>
                    <a:pt x="2796" y="19"/>
                    <a:pt x="2584" y="1"/>
                    <a:pt x="23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" name="Google Shape;560;p38">
              <a:extLst>
                <a:ext uri="{FF2B5EF4-FFF2-40B4-BE49-F238E27FC236}">
                  <a16:creationId xmlns:a16="http://schemas.microsoft.com/office/drawing/2014/main" id="{0D88AECB-5C78-24C8-F7EA-A7DD87511569}"/>
                </a:ext>
              </a:extLst>
            </p:cNvPr>
            <p:cNvSpPr/>
            <p:nvPr/>
          </p:nvSpPr>
          <p:spPr>
            <a:xfrm>
              <a:off x="1002358" y="1806745"/>
              <a:ext cx="432180" cy="81377"/>
            </a:xfrm>
            <a:custGeom>
              <a:avLst/>
              <a:gdLst/>
              <a:ahLst/>
              <a:cxnLst/>
              <a:rect l="l" t="t" r="r" b="b"/>
              <a:pathLst>
                <a:path w="3006" h="566" extrusionOk="0">
                  <a:moveTo>
                    <a:pt x="2443" y="0"/>
                  </a:moveTo>
                  <a:cubicBezTo>
                    <a:pt x="1324" y="0"/>
                    <a:pt x="34" y="514"/>
                    <a:pt x="24" y="519"/>
                  </a:cubicBezTo>
                  <a:cubicBezTo>
                    <a:pt x="6" y="525"/>
                    <a:pt x="0" y="543"/>
                    <a:pt x="6" y="549"/>
                  </a:cubicBezTo>
                  <a:cubicBezTo>
                    <a:pt x="15" y="557"/>
                    <a:pt x="23" y="565"/>
                    <a:pt x="29" y="565"/>
                  </a:cubicBezTo>
                  <a:cubicBezTo>
                    <a:pt x="32" y="565"/>
                    <a:pt x="34" y="564"/>
                    <a:pt x="36" y="561"/>
                  </a:cubicBezTo>
                  <a:cubicBezTo>
                    <a:pt x="51" y="555"/>
                    <a:pt x="1325" y="48"/>
                    <a:pt x="2432" y="48"/>
                  </a:cubicBezTo>
                  <a:cubicBezTo>
                    <a:pt x="2618" y="48"/>
                    <a:pt x="2799" y="62"/>
                    <a:pt x="2969" y="96"/>
                  </a:cubicBezTo>
                  <a:lnTo>
                    <a:pt x="2975" y="96"/>
                  </a:lnTo>
                  <a:cubicBezTo>
                    <a:pt x="2981" y="96"/>
                    <a:pt x="2987" y="84"/>
                    <a:pt x="2999" y="72"/>
                  </a:cubicBezTo>
                  <a:cubicBezTo>
                    <a:pt x="3005" y="66"/>
                    <a:pt x="2999" y="48"/>
                    <a:pt x="2981" y="48"/>
                  </a:cubicBezTo>
                  <a:cubicBezTo>
                    <a:pt x="2811" y="15"/>
                    <a:pt x="2629" y="0"/>
                    <a:pt x="24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" name="Google Shape;561;p38">
              <a:extLst>
                <a:ext uri="{FF2B5EF4-FFF2-40B4-BE49-F238E27FC236}">
                  <a16:creationId xmlns:a16="http://schemas.microsoft.com/office/drawing/2014/main" id="{9AF5C617-D134-8D8F-59C5-C61CD5EC4791}"/>
                </a:ext>
              </a:extLst>
            </p:cNvPr>
            <p:cNvSpPr/>
            <p:nvPr/>
          </p:nvSpPr>
          <p:spPr>
            <a:xfrm>
              <a:off x="1033988" y="1905517"/>
              <a:ext cx="432180" cy="79076"/>
            </a:xfrm>
            <a:custGeom>
              <a:avLst/>
              <a:gdLst/>
              <a:ahLst/>
              <a:cxnLst/>
              <a:rect l="l" t="t" r="r" b="b"/>
              <a:pathLst>
                <a:path w="3006" h="550" extrusionOk="0">
                  <a:moveTo>
                    <a:pt x="2457" y="0"/>
                  </a:moveTo>
                  <a:cubicBezTo>
                    <a:pt x="2107" y="0"/>
                    <a:pt x="1670" y="60"/>
                    <a:pt x="1151" y="184"/>
                  </a:cubicBezTo>
                  <a:cubicBezTo>
                    <a:pt x="531" y="321"/>
                    <a:pt x="37" y="500"/>
                    <a:pt x="25" y="500"/>
                  </a:cubicBezTo>
                  <a:cubicBezTo>
                    <a:pt x="13" y="511"/>
                    <a:pt x="1" y="523"/>
                    <a:pt x="13" y="529"/>
                  </a:cubicBezTo>
                  <a:cubicBezTo>
                    <a:pt x="17" y="543"/>
                    <a:pt x="25" y="549"/>
                    <a:pt x="34" y="549"/>
                  </a:cubicBezTo>
                  <a:cubicBezTo>
                    <a:pt x="37" y="549"/>
                    <a:pt x="40" y="549"/>
                    <a:pt x="43" y="547"/>
                  </a:cubicBezTo>
                  <a:cubicBezTo>
                    <a:pt x="53" y="542"/>
                    <a:pt x="1478" y="51"/>
                    <a:pt x="2481" y="51"/>
                  </a:cubicBezTo>
                  <a:cubicBezTo>
                    <a:pt x="2664" y="51"/>
                    <a:pt x="2832" y="67"/>
                    <a:pt x="2976" y="106"/>
                  </a:cubicBezTo>
                  <a:lnTo>
                    <a:pt x="2994" y="106"/>
                  </a:lnTo>
                  <a:cubicBezTo>
                    <a:pt x="3000" y="106"/>
                    <a:pt x="3006" y="100"/>
                    <a:pt x="3006" y="94"/>
                  </a:cubicBezTo>
                  <a:cubicBezTo>
                    <a:pt x="3006" y="76"/>
                    <a:pt x="3006" y="64"/>
                    <a:pt x="2994" y="64"/>
                  </a:cubicBezTo>
                  <a:cubicBezTo>
                    <a:pt x="2846" y="22"/>
                    <a:pt x="2667" y="0"/>
                    <a:pt x="24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" name="Google Shape;562;p38">
              <a:extLst>
                <a:ext uri="{FF2B5EF4-FFF2-40B4-BE49-F238E27FC236}">
                  <a16:creationId xmlns:a16="http://schemas.microsoft.com/office/drawing/2014/main" id="{B2E5BCC7-7C25-19A9-EF9A-8C1C4974246A}"/>
                </a:ext>
              </a:extLst>
            </p:cNvPr>
            <p:cNvSpPr/>
            <p:nvPr/>
          </p:nvSpPr>
          <p:spPr>
            <a:xfrm>
              <a:off x="1072663" y="2003859"/>
              <a:ext cx="427867" cy="88709"/>
            </a:xfrm>
            <a:custGeom>
              <a:avLst/>
              <a:gdLst/>
              <a:ahLst/>
              <a:cxnLst/>
              <a:rect l="l" t="t" r="r" b="b"/>
              <a:pathLst>
                <a:path w="2976" h="617" extrusionOk="0">
                  <a:moveTo>
                    <a:pt x="2521" y="0"/>
                  </a:moveTo>
                  <a:cubicBezTo>
                    <a:pt x="1424" y="0"/>
                    <a:pt x="40" y="562"/>
                    <a:pt x="24" y="573"/>
                  </a:cubicBezTo>
                  <a:cubicBezTo>
                    <a:pt x="12" y="579"/>
                    <a:pt x="0" y="591"/>
                    <a:pt x="12" y="603"/>
                  </a:cubicBezTo>
                  <a:cubicBezTo>
                    <a:pt x="16" y="611"/>
                    <a:pt x="21" y="617"/>
                    <a:pt x="30" y="617"/>
                  </a:cubicBezTo>
                  <a:cubicBezTo>
                    <a:pt x="33" y="617"/>
                    <a:pt x="37" y="616"/>
                    <a:pt x="42" y="614"/>
                  </a:cubicBezTo>
                  <a:cubicBezTo>
                    <a:pt x="52" y="609"/>
                    <a:pt x="1449" y="46"/>
                    <a:pt x="2535" y="46"/>
                  </a:cubicBezTo>
                  <a:cubicBezTo>
                    <a:pt x="2678" y="46"/>
                    <a:pt x="2817" y="56"/>
                    <a:pt x="2945" y="78"/>
                  </a:cubicBezTo>
                  <a:lnTo>
                    <a:pt x="2957" y="78"/>
                  </a:lnTo>
                  <a:cubicBezTo>
                    <a:pt x="2963" y="78"/>
                    <a:pt x="2963" y="72"/>
                    <a:pt x="2969" y="54"/>
                  </a:cubicBezTo>
                  <a:cubicBezTo>
                    <a:pt x="2975" y="48"/>
                    <a:pt x="2969" y="36"/>
                    <a:pt x="2957" y="36"/>
                  </a:cubicBezTo>
                  <a:cubicBezTo>
                    <a:pt x="2820" y="11"/>
                    <a:pt x="2673" y="0"/>
                    <a:pt x="25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8" name="Google Shape;563;p38">
              <a:extLst>
                <a:ext uri="{FF2B5EF4-FFF2-40B4-BE49-F238E27FC236}">
                  <a16:creationId xmlns:a16="http://schemas.microsoft.com/office/drawing/2014/main" id="{1942225D-E19E-4272-2555-D9588770268F}"/>
                </a:ext>
              </a:extLst>
            </p:cNvPr>
            <p:cNvSpPr/>
            <p:nvPr/>
          </p:nvSpPr>
          <p:spPr>
            <a:xfrm>
              <a:off x="1106019" y="2108382"/>
              <a:ext cx="430455" cy="85402"/>
            </a:xfrm>
            <a:custGeom>
              <a:avLst/>
              <a:gdLst/>
              <a:ahLst/>
              <a:cxnLst/>
              <a:rect l="l" t="t" r="r" b="b"/>
              <a:pathLst>
                <a:path w="2994" h="594" extrusionOk="0">
                  <a:moveTo>
                    <a:pt x="2339" y="0"/>
                  </a:moveTo>
                  <a:cubicBezTo>
                    <a:pt x="1279" y="0"/>
                    <a:pt x="28" y="544"/>
                    <a:pt x="19" y="549"/>
                  </a:cubicBezTo>
                  <a:cubicBezTo>
                    <a:pt x="13" y="561"/>
                    <a:pt x="1" y="573"/>
                    <a:pt x="13" y="579"/>
                  </a:cubicBezTo>
                  <a:cubicBezTo>
                    <a:pt x="17" y="588"/>
                    <a:pt x="21" y="593"/>
                    <a:pt x="30" y="593"/>
                  </a:cubicBezTo>
                  <a:cubicBezTo>
                    <a:pt x="34" y="593"/>
                    <a:pt x="38" y="593"/>
                    <a:pt x="42" y="591"/>
                  </a:cubicBezTo>
                  <a:cubicBezTo>
                    <a:pt x="57" y="576"/>
                    <a:pt x="1294" y="38"/>
                    <a:pt x="2343" y="38"/>
                  </a:cubicBezTo>
                  <a:cubicBezTo>
                    <a:pt x="2565" y="38"/>
                    <a:pt x="2778" y="62"/>
                    <a:pt x="2970" y="120"/>
                  </a:cubicBezTo>
                  <a:lnTo>
                    <a:pt x="2982" y="120"/>
                  </a:lnTo>
                  <a:cubicBezTo>
                    <a:pt x="2994" y="120"/>
                    <a:pt x="2994" y="114"/>
                    <a:pt x="2994" y="114"/>
                  </a:cubicBezTo>
                  <a:cubicBezTo>
                    <a:pt x="2994" y="96"/>
                    <a:pt x="2994" y="84"/>
                    <a:pt x="2976" y="84"/>
                  </a:cubicBezTo>
                  <a:cubicBezTo>
                    <a:pt x="2781" y="25"/>
                    <a:pt x="2565" y="0"/>
                    <a:pt x="23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" name="Google Shape;564;p38">
              <a:extLst>
                <a:ext uri="{FF2B5EF4-FFF2-40B4-BE49-F238E27FC236}">
                  <a16:creationId xmlns:a16="http://schemas.microsoft.com/office/drawing/2014/main" id="{2759BF18-899C-6C70-31A9-EA7551DBBF5A}"/>
                </a:ext>
              </a:extLst>
            </p:cNvPr>
            <p:cNvSpPr/>
            <p:nvPr/>
          </p:nvSpPr>
          <p:spPr>
            <a:xfrm>
              <a:off x="1140380" y="2205861"/>
              <a:ext cx="437212" cy="86121"/>
            </a:xfrm>
            <a:custGeom>
              <a:avLst/>
              <a:gdLst/>
              <a:ahLst/>
              <a:cxnLst/>
              <a:rect l="l" t="t" r="r" b="b"/>
              <a:pathLst>
                <a:path w="3041" h="599" extrusionOk="0">
                  <a:moveTo>
                    <a:pt x="2692" y="1"/>
                  </a:moveTo>
                  <a:cubicBezTo>
                    <a:pt x="1806" y="1"/>
                    <a:pt x="101" y="525"/>
                    <a:pt x="18" y="551"/>
                  </a:cubicBezTo>
                  <a:cubicBezTo>
                    <a:pt x="12" y="557"/>
                    <a:pt x="0" y="563"/>
                    <a:pt x="0" y="581"/>
                  </a:cubicBezTo>
                  <a:cubicBezTo>
                    <a:pt x="12" y="599"/>
                    <a:pt x="18" y="599"/>
                    <a:pt x="30" y="599"/>
                  </a:cubicBezTo>
                  <a:cubicBezTo>
                    <a:pt x="51" y="588"/>
                    <a:pt x="1826" y="47"/>
                    <a:pt x="2707" y="47"/>
                  </a:cubicBezTo>
                  <a:cubicBezTo>
                    <a:pt x="2827" y="47"/>
                    <a:pt x="2931" y="57"/>
                    <a:pt x="3011" y="80"/>
                  </a:cubicBezTo>
                  <a:lnTo>
                    <a:pt x="3029" y="80"/>
                  </a:lnTo>
                  <a:cubicBezTo>
                    <a:pt x="3035" y="80"/>
                    <a:pt x="3041" y="74"/>
                    <a:pt x="3035" y="68"/>
                  </a:cubicBezTo>
                  <a:cubicBezTo>
                    <a:pt x="3035" y="50"/>
                    <a:pt x="3035" y="38"/>
                    <a:pt x="3023" y="38"/>
                  </a:cubicBezTo>
                  <a:cubicBezTo>
                    <a:pt x="2936" y="12"/>
                    <a:pt x="2823" y="1"/>
                    <a:pt x="26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" name="Google Shape;565;p38">
              <a:extLst>
                <a:ext uri="{FF2B5EF4-FFF2-40B4-BE49-F238E27FC236}">
                  <a16:creationId xmlns:a16="http://schemas.microsoft.com/office/drawing/2014/main" id="{2788D414-CE0A-79EE-5119-D064A3F56188}"/>
                </a:ext>
              </a:extLst>
            </p:cNvPr>
            <p:cNvSpPr/>
            <p:nvPr/>
          </p:nvSpPr>
          <p:spPr>
            <a:xfrm>
              <a:off x="1174598" y="2301614"/>
              <a:ext cx="427004" cy="89284"/>
            </a:xfrm>
            <a:custGeom>
              <a:avLst/>
              <a:gdLst/>
              <a:ahLst/>
              <a:cxnLst/>
              <a:rect l="l" t="t" r="r" b="b"/>
              <a:pathLst>
                <a:path w="2970" h="621" extrusionOk="0">
                  <a:moveTo>
                    <a:pt x="2642" y="1"/>
                  </a:moveTo>
                  <a:cubicBezTo>
                    <a:pt x="1764" y="1"/>
                    <a:pt x="97" y="544"/>
                    <a:pt x="18" y="571"/>
                  </a:cubicBezTo>
                  <a:cubicBezTo>
                    <a:pt x="1" y="576"/>
                    <a:pt x="1" y="588"/>
                    <a:pt x="1" y="600"/>
                  </a:cubicBezTo>
                  <a:cubicBezTo>
                    <a:pt x="10" y="614"/>
                    <a:pt x="15" y="620"/>
                    <a:pt x="22" y="620"/>
                  </a:cubicBezTo>
                  <a:cubicBezTo>
                    <a:pt x="25" y="620"/>
                    <a:pt x="27" y="620"/>
                    <a:pt x="30" y="618"/>
                  </a:cubicBezTo>
                  <a:cubicBezTo>
                    <a:pt x="51" y="608"/>
                    <a:pt x="1758" y="48"/>
                    <a:pt x="2634" y="48"/>
                  </a:cubicBezTo>
                  <a:cubicBezTo>
                    <a:pt x="2754" y="48"/>
                    <a:pt x="2858" y="58"/>
                    <a:pt x="2940" y="82"/>
                  </a:cubicBezTo>
                  <a:lnTo>
                    <a:pt x="2952" y="82"/>
                  </a:lnTo>
                  <a:cubicBezTo>
                    <a:pt x="2964" y="82"/>
                    <a:pt x="2964" y="70"/>
                    <a:pt x="2970" y="64"/>
                  </a:cubicBezTo>
                  <a:cubicBezTo>
                    <a:pt x="2970" y="52"/>
                    <a:pt x="2970" y="34"/>
                    <a:pt x="2952" y="34"/>
                  </a:cubicBezTo>
                  <a:cubicBezTo>
                    <a:pt x="2867" y="11"/>
                    <a:pt x="2762" y="1"/>
                    <a:pt x="26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" name="Google Shape;566;p38">
              <a:extLst>
                <a:ext uri="{FF2B5EF4-FFF2-40B4-BE49-F238E27FC236}">
                  <a16:creationId xmlns:a16="http://schemas.microsoft.com/office/drawing/2014/main" id="{0793F378-54C1-46E7-84B8-694B80739908}"/>
                </a:ext>
              </a:extLst>
            </p:cNvPr>
            <p:cNvSpPr/>
            <p:nvPr/>
          </p:nvSpPr>
          <p:spPr>
            <a:xfrm>
              <a:off x="1210542" y="2400818"/>
              <a:ext cx="425423" cy="95898"/>
            </a:xfrm>
            <a:custGeom>
              <a:avLst/>
              <a:gdLst/>
              <a:ahLst/>
              <a:cxnLst/>
              <a:rect l="l" t="t" r="r" b="b"/>
              <a:pathLst>
                <a:path w="2959" h="667" extrusionOk="0">
                  <a:moveTo>
                    <a:pt x="2585" y="1"/>
                  </a:moveTo>
                  <a:cubicBezTo>
                    <a:pt x="1556" y="1"/>
                    <a:pt x="40" y="609"/>
                    <a:pt x="19" y="620"/>
                  </a:cubicBezTo>
                  <a:cubicBezTo>
                    <a:pt x="7" y="626"/>
                    <a:pt x="1" y="638"/>
                    <a:pt x="7" y="650"/>
                  </a:cubicBezTo>
                  <a:cubicBezTo>
                    <a:pt x="11" y="658"/>
                    <a:pt x="21" y="666"/>
                    <a:pt x="29" y="666"/>
                  </a:cubicBezTo>
                  <a:cubicBezTo>
                    <a:pt x="32" y="666"/>
                    <a:pt x="35" y="665"/>
                    <a:pt x="37" y="662"/>
                  </a:cubicBezTo>
                  <a:cubicBezTo>
                    <a:pt x="58" y="656"/>
                    <a:pt x="1567" y="50"/>
                    <a:pt x="2590" y="50"/>
                  </a:cubicBezTo>
                  <a:cubicBezTo>
                    <a:pt x="2711" y="50"/>
                    <a:pt x="2824" y="58"/>
                    <a:pt x="2928" y="77"/>
                  </a:cubicBezTo>
                  <a:lnTo>
                    <a:pt x="2934" y="77"/>
                  </a:lnTo>
                  <a:cubicBezTo>
                    <a:pt x="2940" y="77"/>
                    <a:pt x="2952" y="65"/>
                    <a:pt x="2952" y="53"/>
                  </a:cubicBezTo>
                  <a:cubicBezTo>
                    <a:pt x="2958" y="47"/>
                    <a:pt x="2952" y="30"/>
                    <a:pt x="2934" y="30"/>
                  </a:cubicBezTo>
                  <a:cubicBezTo>
                    <a:pt x="2827" y="10"/>
                    <a:pt x="2710" y="1"/>
                    <a:pt x="2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" name="Google Shape;567;p38">
              <a:extLst>
                <a:ext uri="{FF2B5EF4-FFF2-40B4-BE49-F238E27FC236}">
                  <a16:creationId xmlns:a16="http://schemas.microsoft.com/office/drawing/2014/main" id="{C9CC4B55-5430-A7CC-470D-B4D58BDAA584}"/>
                </a:ext>
              </a:extLst>
            </p:cNvPr>
            <p:cNvSpPr/>
            <p:nvPr/>
          </p:nvSpPr>
          <p:spPr>
            <a:xfrm>
              <a:off x="1502114" y="1473190"/>
              <a:ext cx="378984" cy="220551"/>
            </a:xfrm>
            <a:custGeom>
              <a:avLst/>
              <a:gdLst/>
              <a:ahLst/>
              <a:cxnLst/>
              <a:rect l="l" t="t" r="r" b="b"/>
              <a:pathLst>
                <a:path w="2636" h="1534" extrusionOk="0">
                  <a:moveTo>
                    <a:pt x="2605" y="1"/>
                  </a:moveTo>
                  <a:cubicBezTo>
                    <a:pt x="2593" y="7"/>
                    <a:pt x="793" y="549"/>
                    <a:pt x="6" y="1497"/>
                  </a:cubicBezTo>
                  <a:cubicBezTo>
                    <a:pt x="0" y="1503"/>
                    <a:pt x="0" y="1521"/>
                    <a:pt x="6" y="1527"/>
                  </a:cubicBezTo>
                  <a:cubicBezTo>
                    <a:pt x="12" y="1533"/>
                    <a:pt x="18" y="1533"/>
                    <a:pt x="30" y="1533"/>
                  </a:cubicBezTo>
                  <a:cubicBezTo>
                    <a:pt x="36" y="1533"/>
                    <a:pt x="36" y="1533"/>
                    <a:pt x="36" y="1527"/>
                  </a:cubicBezTo>
                  <a:cubicBezTo>
                    <a:pt x="817" y="585"/>
                    <a:pt x="2605" y="49"/>
                    <a:pt x="2623" y="43"/>
                  </a:cubicBezTo>
                  <a:cubicBezTo>
                    <a:pt x="2635" y="37"/>
                    <a:pt x="2635" y="31"/>
                    <a:pt x="2635" y="13"/>
                  </a:cubicBezTo>
                  <a:cubicBezTo>
                    <a:pt x="2629" y="1"/>
                    <a:pt x="2623" y="1"/>
                    <a:pt x="26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" name="Google Shape;568;p38">
              <a:extLst>
                <a:ext uri="{FF2B5EF4-FFF2-40B4-BE49-F238E27FC236}">
                  <a16:creationId xmlns:a16="http://schemas.microsoft.com/office/drawing/2014/main" id="{8D4DB26B-2E57-7F60-DD53-2C3654A2E8AF}"/>
                </a:ext>
              </a:extLst>
            </p:cNvPr>
            <p:cNvSpPr/>
            <p:nvPr/>
          </p:nvSpPr>
          <p:spPr>
            <a:xfrm>
              <a:off x="1532881" y="1571819"/>
              <a:ext cx="382435" cy="211924"/>
            </a:xfrm>
            <a:custGeom>
              <a:avLst/>
              <a:gdLst/>
              <a:ahLst/>
              <a:cxnLst/>
              <a:rect l="l" t="t" r="r" b="b"/>
              <a:pathLst>
                <a:path w="2660" h="1474" extrusionOk="0">
                  <a:moveTo>
                    <a:pt x="2630" y="1"/>
                  </a:moveTo>
                  <a:cubicBezTo>
                    <a:pt x="2606" y="1"/>
                    <a:pt x="806" y="519"/>
                    <a:pt x="7" y="1437"/>
                  </a:cubicBezTo>
                  <a:cubicBezTo>
                    <a:pt x="1" y="1443"/>
                    <a:pt x="1" y="1455"/>
                    <a:pt x="7" y="1467"/>
                  </a:cubicBezTo>
                  <a:cubicBezTo>
                    <a:pt x="13" y="1473"/>
                    <a:pt x="25" y="1473"/>
                    <a:pt x="30" y="1473"/>
                  </a:cubicBezTo>
                  <a:lnTo>
                    <a:pt x="42" y="1473"/>
                  </a:lnTo>
                  <a:cubicBezTo>
                    <a:pt x="835" y="567"/>
                    <a:pt x="2630" y="48"/>
                    <a:pt x="2648" y="42"/>
                  </a:cubicBezTo>
                  <a:cubicBezTo>
                    <a:pt x="2660" y="36"/>
                    <a:pt x="2660" y="30"/>
                    <a:pt x="2660" y="12"/>
                  </a:cubicBezTo>
                  <a:cubicBezTo>
                    <a:pt x="2654" y="1"/>
                    <a:pt x="2648" y="1"/>
                    <a:pt x="26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6" name="Google Shape;569;p38">
              <a:extLst>
                <a:ext uri="{FF2B5EF4-FFF2-40B4-BE49-F238E27FC236}">
                  <a16:creationId xmlns:a16="http://schemas.microsoft.com/office/drawing/2014/main" id="{8E9F8C63-7225-9660-4142-16B05AB8BE6A}"/>
                </a:ext>
              </a:extLst>
            </p:cNvPr>
            <p:cNvSpPr/>
            <p:nvPr/>
          </p:nvSpPr>
          <p:spPr>
            <a:xfrm>
              <a:off x="1565518" y="1667572"/>
              <a:ext cx="382435" cy="217244"/>
            </a:xfrm>
            <a:custGeom>
              <a:avLst/>
              <a:gdLst/>
              <a:ahLst/>
              <a:cxnLst/>
              <a:rect l="l" t="t" r="r" b="b"/>
              <a:pathLst>
                <a:path w="2660" h="1511" extrusionOk="0">
                  <a:moveTo>
                    <a:pt x="2629" y="0"/>
                  </a:moveTo>
                  <a:cubicBezTo>
                    <a:pt x="2626" y="0"/>
                    <a:pt x="2622" y="1"/>
                    <a:pt x="2618" y="2"/>
                  </a:cubicBezTo>
                  <a:cubicBezTo>
                    <a:pt x="2618" y="8"/>
                    <a:pt x="2111" y="181"/>
                    <a:pt x="1538" y="443"/>
                  </a:cubicBezTo>
                  <a:cubicBezTo>
                    <a:pt x="769" y="801"/>
                    <a:pt x="257" y="1153"/>
                    <a:pt x="12" y="1481"/>
                  </a:cubicBezTo>
                  <a:cubicBezTo>
                    <a:pt x="0" y="1487"/>
                    <a:pt x="12" y="1499"/>
                    <a:pt x="18" y="1511"/>
                  </a:cubicBezTo>
                  <a:lnTo>
                    <a:pt x="42" y="1511"/>
                  </a:lnTo>
                  <a:cubicBezTo>
                    <a:pt x="48" y="1511"/>
                    <a:pt x="48" y="1499"/>
                    <a:pt x="42" y="1499"/>
                  </a:cubicBezTo>
                  <a:cubicBezTo>
                    <a:pt x="608" y="748"/>
                    <a:pt x="2474" y="98"/>
                    <a:pt x="2623" y="50"/>
                  </a:cubicBezTo>
                  <a:lnTo>
                    <a:pt x="2635" y="50"/>
                  </a:lnTo>
                  <a:cubicBezTo>
                    <a:pt x="2647" y="38"/>
                    <a:pt x="2659" y="32"/>
                    <a:pt x="2647" y="20"/>
                  </a:cubicBezTo>
                  <a:cubicBezTo>
                    <a:pt x="2643" y="7"/>
                    <a:pt x="2638" y="0"/>
                    <a:pt x="26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7" name="Google Shape;570;p38">
              <a:extLst>
                <a:ext uri="{FF2B5EF4-FFF2-40B4-BE49-F238E27FC236}">
                  <a16:creationId xmlns:a16="http://schemas.microsoft.com/office/drawing/2014/main" id="{3BFF7B37-58FC-D080-A1DE-956395697044}"/>
                </a:ext>
              </a:extLst>
            </p:cNvPr>
            <p:cNvSpPr/>
            <p:nvPr/>
          </p:nvSpPr>
          <p:spPr>
            <a:xfrm>
              <a:off x="1598873" y="1775833"/>
              <a:ext cx="385885" cy="203298"/>
            </a:xfrm>
            <a:custGeom>
              <a:avLst/>
              <a:gdLst/>
              <a:ahLst/>
              <a:cxnLst/>
              <a:rect l="l" t="t" r="r" b="b"/>
              <a:pathLst>
                <a:path w="2684" h="1414" extrusionOk="0">
                  <a:moveTo>
                    <a:pt x="2654" y="0"/>
                  </a:moveTo>
                  <a:cubicBezTo>
                    <a:pt x="2636" y="0"/>
                    <a:pt x="770" y="531"/>
                    <a:pt x="13" y="1372"/>
                  </a:cubicBezTo>
                  <a:cubicBezTo>
                    <a:pt x="1" y="1384"/>
                    <a:pt x="1" y="1396"/>
                    <a:pt x="13" y="1402"/>
                  </a:cubicBezTo>
                  <a:cubicBezTo>
                    <a:pt x="19" y="1413"/>
                    <a:pt x="25" y="1413"/>
                    <a:pt x="31" y="1413"/>
                  </a:cubicBezTo>
                  <a:lnTo>
                    <a:pt x="48" y="1413"/>
                  </a:lnTo>
                  <a:cubicBezTo>
                    <a:pt x="800" y="579"/>
                    <a:pt x="2648" y="54"/>
                    <a:pt x="2672" y="48"/>
                  </a:cubicBezTo>
                  <a:cubicBezTo>
                    <a:pt x="2678" y="42"/>
                    <a:pt x="2684" y="30"/>
                    <a:pt x="2684" y="18"/>
                  </a:cubicBezTo>
                  <a:cubicBezTo>
                    <a:pt x="2678" y="0"/>
                    <a:pt x="2672" y="0"/>
                    <a:pt x="26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8" name="Google Shape;571;p38">
              <a:extLst>
                <a:ext uri="{FF2B5EF4-FFF2-40B4-BE49-F238E27FC236}">
                  <a16:creationId xmlns:a16="http://schemas.microsoft.com/office/drawing/2014/main" id="{1BB7B97E-024C-1A84-8329-AF14F06ACC89}"/>
                </a:ext>
              </a:extLst>
            </p:cNvPr>
            <p:cNvSpPr/>
            <p:nvPr/>
          </p:nvSpPr>
          <p:spPr>
            <a:xfrm>
              <a:off x="1635823" y="1877050"/>
              <a:ext cx="381572" cy="211781"/>
            </a:xfrm>
            <a:custGeom>
              <a:avLst/>
              <a:gdLst/>
              <a:ahLst/>
              <a:cxnLst/>
              <a:rect l="l" t="t" r="r" b="b"/>
              <a:pathLst>
                <a:path w="2654" h="1473" extrusionOk="0">
                  <a:moveTo>
                    <a:pt x="2629" y="0"/>
                  </a:moveTo>
                  <a:cubicBezTo>
                    <a:pt x="2605" y="6"/>
                    <a:pt x="680" y="501"/>
                    <a:pt x="6" y="1443"/>
                  </a:cubicBezTo>
                  <a:cubicBezTo>
                    <a:pt x="0" y="1455"/>
                    <a:pt x="6" y="1467"/>
                    <a:pt x="12" y="1473"/>
                  </a:cubicBezTo>
                  <a:lnTo>
                    <a:pt x="36" y="1473"/>
                  </a:lnTo>
                  <a:cubicBezTo>
                    <a:pt x="42" y="1473"/>
                    <a:pt x="54" y="1473"/>
                    <a:pt x="36" y="1461"/>
                  </a:cubicBezTo>
                  <a:cubicBezTo>
                    <a:pt x="698" y="531"/>
                    <a:pt x="2617" y="42"/>
                    <a:pt x="2635" y="36"/>
                  </a:cubicBezTo>
                  <a:cubicBezTo>
                    <a:pt x="2647" y="36"/>
                    <a:pt x="2653" y="30"/>
                    <a:pt x="2653" y="12"/>
                  </a:cubicBezTo>
                  <a:cubicBezTo>
                    <a:pt x="2653" y="6"/>
                    <a:pt x="2647" y="0"/>
                    <a:pt x="26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9" name="Google Shape;572;p38">
              <a:extLst>
                <a:ext uri="{FF2B5EF4-FFF2-40B4-BE49-F238E27FC236}">
                  <a16:creationId xmlns:a16="http://schemas.microsoft.com/office/drawing/2014/main" id="{7845CD95-9A09-93EB-3B00-0A93C0BEDEF2}"/>
                </a:ext>
              </a:extLst>
            </p:cNvPr>
            <p:cNvSpPr/>
            <p:nvPr/>
          </p:nvSpPr>
          <p:spPr>
            <a:xfrm>
              <a:off x="1660552" y="1975535"/>
              <a:ext cx="392786" cy="211062"/>
            </a:xfrm>
            <a:custGeom>
              <a:avLst/>
              <a:gdLst/>
              <a:ahLst/>
              <a:cxnLst/>
              <a:rect l="l" t="t" r="r" b="b"/>
              <a:pathLst>
                <a:path w="2732" h="1468" extrusionOk="0">
                  <a:moveTo>
                    <a:pt x="2696" y="1"/>
                  </a:moveTo>
                  <a:cubicBezTo>
                    <a:pt x="2600" y="36"/>
                    <a:pt x="424" y="865"/>
                    <a:pt x="7" y="1437"/>
                  </a:cubicBezTo>
                  <a:cubicBezTo>
                    <a:pt x="1" y="1443"/>
                    <a:pt x="7" y="1461"/>
                    <a:pt x="13" y="1467"/>
                  </a:cubicBezTo>
                  <a:lnTo>
                    <a:pt x="43" y="1467"/>
                  </a:lnTo>
                  <a:cubicBezTo>
                    <a:pt x="454" y="901"/>
                    <a:pt x="2690" y="54"/>
                    <a:pt x="2714" y="42"/>
                  </a:cubicBezTo>
                  <a:cubicBezTo>
                    <a:pt x="2726" y="36"/>
                    <a:pt x="2732" y="24"/>
                    <a:pt x="2726" y="13"/>
                  </a:cubicBezTo>
                  <a:cubicBezTo>
                    <a:pt x="2720" y="1"/>
                    <a:pt x="2714" y="1"/>
                    <a:pt x="2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80" name="Google Shape;573;p38">
              <a:extLst>
                <a:ext uri="{FF2B5EF4-FFF2-40B4-BE49-F238E27FC236}">
                  <a16:creationId xmlns:a16="http://schemas.microsoft.com/office/drawing/2014/main" id="{E7765729-6977-CCC3-0946-973860701F71}"/>
                </a:ext>
              </a:extLst>
            </p:cNvPr>
            <p:cNvSpPr/>
            <p:nvPr/>
          </p:nvSpPr>
          <p:spPr>
            <a:xfrm>
              <a:off x="1700090" y="2073733"/>
              <a:ext cx="386748" cy="202867"/>
            </a:xfrm>
            <a:custGeom>
              <a:avLst/>
              <a:gdLst/>
              <a:ahLst/>
              <a:cxnLst/>
              <a:rect l="l" t="t" r="r" b="b"/>
              <a:pathLst>
                <a:path w="2690" h="1411" extrusionOk="0">
                  <a:moveTo>
                    <a:pt x="2660" y="1"/>
                  </a:moveTo>
                  <a:cubicBezTo>
                    <a:pt x="2657" y="1"/>
                    <a:pt x="2655" y="2"/>
                    <a:pt x="2653" y="3"/>
                  </a:cubicBezTo>
                  <a:cubicBezTo>
                    <a:pt x="2564" y="39"/>
                    <a:pt x="435" y="802"/>
                    <a:pt x="6" y="1380"/>
                  </a:cubicBezTo>
                  <a:cubicBezTo>
                    <a:pt x="0" y="1386"/>
                    <a:pt x="6" y="1404"/>
                    <a:pt x="12" y="1410"/>
                  </a:cubicBezTo>
                  <a:lnTo>
                    <a:pt x="42" y="1410"/>
                  </a:lnTo>
                  <a:cubicBezTo>
                    <a:pt x="465" y="838"/>
                    <a:pt x="2647" y="57"/>
                    <a:pt x="2665" y="45"/>
                  </a:cubicBezTo>
                  <a:cubicBezTo>
                    <a:pt x="2683" y="39"/>
                    <a:pt x="2689" y="33"/>
                    <a:pt x="2683" y="15"/>
                  </a:cubicBezTo>
                  <a:cubicBezTo>
                    <a:pt x="2679" y="6"/>
                    <a:pt x="2668" y="1"/>
                    <a:pt x="26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81" name="Google Shape;574;p38">
              <a:extLst>
                <a:ext uri="{FF2B5EF4-FFF2-40B4-BE49-F238E27FC236}">
                  <a16:creationId xmlns:a16="http://schemas.microsoft.com/office/drawing/2014/main" id="{BBE4CCF1-024F-E9DB-6A49-33B13A84D03C}"/>
                </a:ext>
              </a:extLst>
            </p:cNvPr>
            <p:cNvSpPr/>
            <p:nvPr/>
          </p:nvSpPr>
          <p:spPr>
            <a:xfrm>
              <a:off x="1735170" y="2180413"/>
              <a:ext cx="388473" cy="194671"/>
            </a:xfrm>
            <a:custGeom>
              <a:avLst/>
              <a:gdLst/>
              <a:ahLst/>
              <a:cxnLst/>
              <a:rect l="l" t="t" r="r" b="b"/>
              <a:pathLst>
                <a:path w="2702" h="1354" extrusionOk="0">
                  <a:moveTo>
                    <a:pt x="2672" y="1"/>
                  </a:moveTo>
                  <a:cubicBezTo>
                    <a:pt x="2654" y="6"/>
                    <a:pt x="680" y="567"/>
                    <a:pt x="7" y="1318"/>
                  </a:cubicBezTo>
                  <a:cubicBezTo>
                    <a:pt x="1" y="1324"/>
                    <a:pt x="1" y="1342"/>
                    <a:pt x="7" y="1348"/>
                  </a:cubicBezTo>
                  <a:cubicBezTo>
                    <a:pt x="13" y="1354"/>
                    <a:pt x="25" y="1354"/>
                    <a:pt x="30" y="1354"/>
                  </a:cubicBezTo>
                  <a:cubicBezTo>
                    <a:pt x="30" y="1354"/>
                    <a:pt x="36" y="1354"/>
                    <a:pt x="36" y="1348"/>
                  </a:cubicBezTo>
                  <a:cubicBezTo>
                    <a:pt x="710" y="609"/>
                    <a:pt x="2660" y="48"/>
                    <a:pt x="2684" y="42"/>
                  </a:cubicBezTo>
                  <a:cubicBezTo>
                    <a:pt x="2701" y="36"/>
                    <a:pt x="2701" y="30"/>
                    <a:pt x="2701" y="12"/>
                  </a:cubicBezTo>
                  <a:cubicBezTo>
                    <a:pt x="2690" y="1"/>
                    <a:pt x="2684" y="1"/>
                    <a:pt x="2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82" name="Google Shape;575;p38">
              <a:extLst>
                <a:ext uri="{FF2B5EF4-FFF2-40B4-BE49-F238E27FC236}">
                  <a16:creationId xmlns:a16="http://schemas.microsoft.com/office/drawing/2014/main" id="{73D25956-7612-CEAF-AADD-957E2729B44B}"/>
                </a:ext>
              </a:extLst>
            </p:cNvPr>
            <p:cNvSpPr/>
            <p:nvPr/>
          </p:nvSpPr>
          <p:spPr>
            <a:xfrm>
              <a:off x="1467752" y="1547808"/>
              <a:ext cx="128676" cy="289850"/>
            </a:xfrm>
            <a:custGeom>
              <a:avLst/>
              <a:gdLst/>
              <a:ahLst/>
              <a:cxnLst/>
              <a:rect l="l" t="t" r="r" b="b"/>
              <a:pathLst>
                <a:path w="895" h="2016" extrusionOk="0">
                  <a:moveTo>
                    <a:pt x="328" y="1"/>
                  </a:moveTo>
                  <a:cubicBezTo>
                    <a:pt x="209" y="96"/>
                    <a:pt x="102" y="197"/>
                    <a:pt x="1" y="293"/>
                  </a:cubicBezTo>
                  <a:lnTo>
                    <a:pt x="585" y="2016"/>
                  </a:lnTo>
                  <a:lnTo>
                    <a:pt x="627" y="1521"/>
                  </a:lnTo>
                  <a:lnTo>
                    <a:pt x="895" y="1664"/>
                  </a:lnTo>
                  <a:lnTo>
                    <a:pt x="3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891</Words>
  <Application>Microsoft Office PowerPoint</Application>
  <PresentationFormat>Widescreen</PresentationFormat>
  <Paragraphs>125</Paragraphs>
  <Slides>26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Archivo</vt:lpstr>
      <vt:lpstr>Arial</vt:lpstr>
      <vt:lpstr>Bebas Neue</vt:lpstr>
      <vt:lpstr>Calibri</vt:lpstr>
      <vt:lpstr>Calibri Light</vt:lpstr>
      <vt:lpstr>DM Sans</vt:lpstr>
      <vt:lpstr>Noto Serif Hebrew</vt:lpstr>
      <vt:lpstr>Trebuchet MS</vt:lpstr>
      <vt:lpstr>Wingdings</vt:lpstr>
      <vt:lpstr>Wingdings 3</vt:lpstr>
      <vt:lpstr>Office Theme</vt:lpstr>
      <vt:lpstr>Facet</vt:lpstr>
      <vt:lpstr>METODE PENELITIAN DAN PENULISAN ILMU HUKUM</vt:lpstr>
      <vt:lpstr>Dasar-Dasar Ilmu Pengatahuan dan Penelitian</vt:lpstr>
      <vt:lpstr>QS. Al-Baqarah : 31-32</vt:lpstr>
      <vt:lpstr>3 (Tiga) Proses Berpikir Manusia</vt:lpstr>
      <vt:lpstr>Dua Ciri Utama Penalaran</vt:lpstr>
      <vt:lpstr>PowerPoint Presentation</vt:lpstr>
      <vt:lpstr>Kebetulan Untung-untungan (Coba-coba); Penghormatan pada pendapat/ penemuan seseorang/Lembaga tertentu; Spekulatif; Pemikiran kritis berdasar pengalaman; Penelitian secara ilmiah; Intuisi; Wahyu/Ilham</vt:lpstr>
      <vt:lpstr>PowerPoint Presentation</vt:lpstr>
      <vt:lpstr>Proses Penelitian Ilmiah</vt:lpstr>
      <vt:lpstr>METODOLOGI DAN PENELITIAN HUKUM</vt:lpstr>
      <vt:lpstr>PENELITIAN HUKUM</vt:lpstr>
      <vt:lpstr>MENCARI DAN MENEMUKAN TOPIK DAN PERMASALAHAN </vt:lpstr>
      <vt:lpstr>LANGKAH-LANGKAH </vt:lpstr>
      <vt:lpstr>PowerPoint Presentation</vt:lpstr>
      <vt:lpstr>PowerPoint Presentation</vt:lpstr>
      <vt:lpstr>PowerPoint Presentation</vt:lpstr>
      <vt:lpstr>TOPIK </vt:lpstr>
      <vt:lpstr>GEJALA/FENOMENA/ PERMASALAHAN</vt:lpstr>
      <vt:lpstr>PowerPoint Presentation</vt:lpstr>
      <vt:lpstr>GEJALA/FENOMENA/PERMASA-LAHAN YANG AKAN DITELITI:</vt:lpstr>
      <vt:lpstr>PENULISAN KARYA ILMIAH: SKRIPSI, TESIS DAN DISERTASI</vt:lpstr>
      <vt:lpstr>PowerPoint Presentation</vt:lpstr>
      <vt:lpstr>PENELITIAN HUKUM</vt:lpstr>
      <vt:lpstr>PowerPoint Presentation</vt:lpstr>
      <vt:lpstr> STRUKTUR PENULISAN ILMIAH: 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 PENELITIAN DAN PENILISAN ILMU HUKUM: NORMATIF DAN EMPIRIS</dc:title>
  <dc:creator>Riadhi Alhayyan</dc:creator>
  <cp:lastModifiedBy>Riadhi Alhayyan</cp:lastModifiedBy>
  <cp:revision>5</cp:revision>
  <dcterms:created xsi:type="dcterms:W3CDTF">2023-03-14T06:28:36Z</dcterms:created>
  <dcterms:modified xsi:type="dcterms:W3CDTF">2023-03-14T06:51:19Z</dcterms:modified>
</cp:coreProperties>
</file>