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57" r:id="rId3"/>
    <p:sldId id="259" r:id="rId4"/>
    <p:sldId id="262" r:id="rId5"/>
    <p:sldId id="260" r:id="rId6"/>
    <p:sldId id="258" r:id="rId7"/>
    <p:sldId id="261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77" r:id="rId18"/>
    <p:sldId id="279" r:id="rId19"/>
    <p:sldId id="276" r:id="rId20"/>
    <p:sldId id="264" r:id="rId21"/>
    <p:sldId id="280" r:id="rId22"/>
    <p:sldId id="263" r:id="rId23"/>
    <p:sldId id="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58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E1E-D53E-E746-A294-5C1C3D8D6B4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12E38AD-9547-2F40-9543-6CF52E3F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9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E1E-D53E-E746-A294-5C1C3D8D6B4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2E38AD-9547-2F40-9543-6CF52E3F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9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E1E-D53E-E746-A294-5C1C3D8D6B4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2E38AD-9547-2F40-9543-6CF52E3FED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862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E1E-D53E-E746-A294-5C1C3D8D6B4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2E38AD-9547-2F40-9543-6CF52E3F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59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E1E-D53E-E746-A294-5C1C3D8D6B4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2E38AD-9547-2F40-9543-6CF52E3FEDE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717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E1E-D53E-E746-A294-5C1C3D8D6B4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2E38AD-9547-2F40-9543-6CF52E3F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83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E1E-D53E-E746-A294-5C1C3D8D6B4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38AD-9547-2F40-9543-6CF52E3F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53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E1E-D53E-E746-A294-5C1C3D8D6B4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38AD-9547-2F40-9543-6CF52E3F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3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E1E-D53E-E746-A294-5C1C3D8D6B4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38AD-9547-2F40-9543-6CF52E3F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3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E1E-D53E-E746-A294-5C1C3D8D6B4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2E38AD-9547-2F40-9543-6CF52E3F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5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E1E-D53E-E746-A294-5C1C3D8D6B4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2E38AD-9547-2F40-9543-6CF52E3F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8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E1E-D53E-E746-A294-5C1C3D8D6B4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2E38AD-9547-2F40-9543-6CF52E3F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4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E1E-D53E-E746-A294-5C1C3D8D6B4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38AD-9547-2F40-9543-6CF52E3F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9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E1E-D53E-E746-A294-5C1C3D8D6B4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38AD-9547-2F40-9543-6CF52E3F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6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E1E-D53E-E746-A294-5C1C3D8D6B4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38AD-9547-2F40-9543-6CF52E3F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7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E1E-D53E-E746-A294-5C1C3D8D6B4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2E38AD-9547-2F40-9543-6CF52E3F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9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DBE1E-D53E-E746-A294-5C1C3D8D6B4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12E38AD-9547-2F40-9543-6CF52E3F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3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DA24C8-2300-C341-BD0A-0DB6743DD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9897" y="4160434"/>
            <a:ext cx="8915399" cy="112628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Maku Bold" pitchFamily="2" charset="0"/>
                <a:ea typeface="Maku Bold" pitchFamily="2" charset="0"/>
                <a:cs typeface="Maku Bold" pitchFamily="2" charset="0"/>
              </a:rPr>
              <a:t>Dr. ONNY MEDALINE. SH.,</a:t>
            </a:r>
            <a:r>
              <a:rPr lang="en-US" sz="4800" b="1" dirty="0">
                <a:latin typeface="Maku Bold" pitchFamily="2" charset="0"/>
                <a:ea typeface="Maku Bold" pitchFamily="2" charset="0"/>
                <a:cs typeface="Maku Bold" pitchFamily="2" charset="0"/>
              </a:rPr>
              <a:t> </a:t>
            </a:r>
            <a:r>
              <a:rPr lang="en-US" sz="4800" b="1" dirty="0" err="1">
                <a:latin typeface="Maku Bold" pitchFamily="2" charset="0"/>
                <a:ea typeface="Maku Bold" pitchFamily="2" charset="0"/>
                <a:cs typeface="Maku Bold" pitchFamily="2" charset="0"/>
              </a:rPr>
              <a:t>MKn</a:t>
            </a:r>
            <a:r>
              <a:rPr lang="en-US" sz="4800" b="1" dirty="0">
                <a:latin typeface="Maku Bold" pitchFamily="2" charset="0"/>
                <a:ea typeface="Maku Bold" pitchFamily="2" charset="0"/>
                <a:cs typeface="Maku Bold" pitchFamily="2" charset="0"/>
              </a:rPr>
              <a:t> </a:t>
            </a:r>
          </a:p>
          <a:p>
            <a:r>
              <a:rPr lang="en-US" sz="3200" b="1" dirty="0">
                <a:latin typeface="Maku Bold" pitchFamily="2" charset="0"/>
                <a:ea typeface="Maku Bold" pitchFamily="2" charset="0"/>
                <a:cs typeface="Maku Bold" pitchFamily="2" charset="0"/>
              </a:rPr>
              <a:t>UMA, 19 FEBRUARY 2022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EEDE777-D1A9-DD44-B7AD-174280034495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729897" y="2124217"/>
            <a:ext cx="89153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Cooper Black" panose="0208090404030B020404" pitchFamily="18" charset="77"/>
              </a:rPr>
              <a:t>SOSIALISASI PANDUAN PENELTIAN DAN PENGABDIAN MASYARAKAT </a:t>
            </a:r>
          </a:p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Cooper Black" panose="0208090404030B020404" pitchFamily="18" charset="77"/>
              </a:rPr>
              <a:t>EDISI XIII REVISI 2021</a:t>
            </a:r>
            <a:br>
              <a:rPr lang="en-US" altLang="en-US" sz="2800" b="1" dirty="0">
                <a:solidFill>
                  <a:srgbClr val="0000FF"/>
                </a:solidFill>
                <a:latin typeface="Cooper Black" panose="0208090404030B020404" pitchFamily="18" charset="77"/>
              </a:rPr>
            </a:br>
            <a:r>
              <a:rPr lang="en-US" altLang="en-US" sz="2800" b="1" dirty="0">
                <a:solidFill>
                  <a:srgbClr val="0000FF"/>
                </a:solidFill>
                <a:latin typeface="Cooper Black" panose="0208090404030B020404" pitchFamily="18" charset="77"/>
              </a:rPr>
              <a:t>( HIBAH PENELITIAN TESIS</a:t>
            </a:r>
            <a:r>
              <a:rPr lang="en-US" altLang="en-US" sz="2800" b="1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ABE5DF2E-74EB-C34A-8992-0AC5AD53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94" y="160178"/>
            <a:ext cx="6633675" cy="174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284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1D88DEE-D07E-074F-8887-5B55CBBD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77" y="178373"/>
            <a:ext cx="10070335" cy="65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99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3F882D-4D7A-F742-BA4D-037B14B74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97" y="143219"/>
            <a:ext cx="10168568" cy="450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662B2A6-0382-0D4C-AE0C-75552742B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97" y="4648200"/>
            <a:ext cx="1016856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39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907045A-594D-6541-9736-0BE18605F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258207"/>
            <a:ext cx="9830068" cy="344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246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2B04B0F-17AA-F840-8F20-E2EA95D57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96" y="197902"/>
            <a:ext cx="959569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76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A558978-EB0B-AA47-88C7-4FB34C98E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12" y="297054"/>
            <a:ext cx="9816029" cy="633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6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55267E0-D922-7A44-ACBE-E1FEBE746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176" y="159342"/>
            <a:ext cx="9964585" cy="641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74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FB8C4A3-3813-F84D-8B28-011CA46C0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47" y="193312"/>
            <a:ext cx="9893148" cy="648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05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D56AAC-364E-3043-A9FD-2141F97C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62" y="205247"/>
            <a:ext cx="10058401" cy="639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852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EB5935-E4FD-CB4B-82E8-AD94432F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79" y="239215"/>
            <a:ext cx="9905847" cy="632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6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9AE6-E4F9-4741-8693-496244BB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805" y="260553"/>
            <a:ext cx="8911687" cy="896218"/>
          </a:xfrm>
        </p:spPr>
        <p:txBody>
          <a:bodyPr>
            <a:normAutofit fontScale="90000"/>
          </a:bodyPr>
          <a:lstStyle/>
          <a:p>
            <a:pPr algn="ctr"/>
            <a:r>
              <a:rPr lang="en-ID" altLang="en-US" b="1" dirty="0">
                <a:solidFill>
                  <a:srgbClr val="FF0000"/>
                </a:solidFill>
              </a:rPr>
              <a:t>TEKNIK MEREVIEW PROPOSAL BARU</a:t>
            </a:r>
            <a:br>
              <a:rPr lang="en-US" alt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550F79D6-B473-C541-9EF4-6A43D0867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36" y="1377108"/>
            <a:ext cx="10355856" cy="54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28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521E533-2B62-0640-9313-C96A64376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63" y="0"/>
            <a:ext cx="10583537" cy="363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4D45C70-AF73-2C43-A3B6-585B6E676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63" y="3635565"/>
            <a:ext cx="10583537" cy="322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8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DB536FE-C040-1947-B2B1-C99891F8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906"/>
            <a:ext cx="12192000" cy="570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6B2B74-3E19-1546-9D75-B47D2275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385" y="106317"/>
            <a:ext cx="8911687" cy="1280890"/>
          </a:xfrm>
        </p:spPr>
        <p:txBody>
          <a:bodyPr/>
          <a:lstStyle/>
          <a:p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488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4852C-A52D-CE47-87F1-830D86776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downArrow">
            <a:avLst>
              <a:gd name="adj1" fmla="val 50000"/>
              <a:gd name="adj2" fmla="val 55079"/>
            </a:avLst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</a:rPr>
              <a:t>JENIS LUARAN </a:t>
            </a:r>
          </a:p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</a:rPr>
              <a:t>PENELITIAN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30185B-60F0-0F45-8F99-DB471472E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4" y="2017522"/>
            <a:ext cx="12020206" cy="484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867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F36EF4-DFAB-DB47-BA69-644324192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6231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Hibah</a:t>
            </a:r>
            <a:r>
              <a:rPr lang="en-US" dirty="0"/>
              <a:t> </a:t>
            </a:r>
            <a:r>
              <a:rPr lang="en-US" dirty="0" err="1"/>
              <a:t>TESiS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0254B-6F28-9940-9E69-EF8B5CC29F26}"/>
              </a:ext>
            </a:extLst>
          </p:cNvPr>
          <p:cNvSpPr txBox="1"/>
          <p:nvPr/>
        </p:nvSpPr>
        <p:spPr>
          <a:xfrm>
            <a:off x="1762699" y="1586429"/>
            <a:ext cx="76016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drive.google.com</a:t>
            </a:r>
            <a:r>
              <a:rPr lang="en-US" sz="3200" dirty="0"/>
              <a:t>/drive/folders/1CHzlNpZo8y_xPhbG1kAHm56A-IEEUuGV?usp=sharing</a:t>
            </a:r>
          </a:p>
        </p:txBody>
      </p:sp>
    </p:spTree>
    <p:extLst>
      <p:ext uri="{BB962C8B-B14F-4D97-AF65-F5344CB8AC3E}">
        <p14:creationId xmlns:p14="http://schemas.microsoft.com/office/powerpoint/2010/main" val="3500767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1696-F734-3D4A-8556-935C8D6E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alaman Unduh untuk Terima Kasih Gif Google Search Presentasi Gambar Gambar  Kucing Lucu">
            <a:extLst>
              <a:ext uri="{FF2B5EF4-FFF2-40B4-BE49-F238E27FC236}">
                <a16:creationId xmlns:a16="http://schemas.microsoft.com/office/drawing/2014/main" id="{BA1E23BB-2247-3F47-BEC2-CCF1F4412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0" y="0"/>
            <a:ext cx="120157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4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E1210B6-6630-794A-AE91-CC75EB34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15" y="957262"/>
            <a:ext cx="6229350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677A18-EF31-FA4D-B26F-BC8B1F5F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85" y="1"/>
            <a:ext cx="7561695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3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82F09B-9097-304B-93D3-660DCD4FA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6" y="0"/>
            <a:ext cx="122269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72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25B85D0-A88C-524A-A1DA-B4581BAF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86" y="0"/>
            <a:ext cx="105867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31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E9AF181-0D94-4A49-AE6F-5D9E8C9B7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9" y="0"/>
            <a:ext cx="120487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85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BE17FB-C2FE-284A-ADFE-5517D7C86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00" y="1"/>
            <a:ext cx="9637504" cy="181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084F73B-CCB6-E246-B03F-181C3E5EE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1" y="1817783"/>
            <a:ext cx="11982679" cy="504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39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68F9644-0CCE-8C46-A2CD-DDC2A93A0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45" y="1"/>
            <a:ext cx="1057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6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9EF5BBA-C81E-ED47-9967-BFBB62C8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65" y="327293"/>
            <a:ext cx="9860096" cy="620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46191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{3FDF50E1-CBB3-474D-A6EF-BFFB20EF7CEE}tf10001069</Template>
  <TotalTime>4487</TotalTime>
  <Words>63</Words>
  <Application>Microsoft Macintosh PowerPoint</Application>
  <PresentationFormat>Widescreen</PresentationFormat>
  <Paragraphs>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Cooper Black</vt:lpstr>
      <vt:lpstr>Maku Bold</vt:lpstr>
      <vt:lpstr>Wingdings 3</vt:lpstr>
      <vt:lpstr>Wisp</vt:lpstr>
      <vt:lpstr>SOSIALISASI PANDUAN PENELTIAN DAN PENGABDIAN MASYARAKAT  EDISI XIII REVISI 2021 ( HIBAH PENELITIAN TESIS)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TEKNIK MEREVIEW PROPOSAL BARU </vt:lpstr>
      <vt:lpstr>Evaluasi Pertama Administrasi </vt:lpstr>
      <vt:lpstr>JENIS LUARAN  PENELITIAN</vt:lpstr>
      <vt:lpstr>Contoh Hibah TESiS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omed_line@yahoo.com</dc:creator>
  <cp:lastModifiedBy>omed_line@yahoo.com</cp:lastModifiedBy>
  <cp:revision>2</cp:revision>
  <dcterms:created xsi:type="dcterms:W3CDTF">2022-02-15T07:43:15Z</dcterms:created>
  <dcterms:modified xsi:type="dcterms:W3CDTF">2022-02-18T10:30:32Z</dcterms:modified>
</cp:coreProperties>
</file>