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531" r:id="rId3"/>
    <p:sldId id="540" r:id="rId4"/>
    <p:sldId id="541" r:id="rId5"/>
    <p:sldId id="542" r:id="rId6"/>
    <p:sldId id="543" r:id="rId7"/>
    <p:sldId id="544" r:id="rId8"/>
    <p:sldId id="545" r:id="rId9"/>
    <p:sldId id="546" r:id="rId10"/>
    <p:sldId id="547" r:id="rId11"/>
    <p:sldId id="548" r:id="rId12"/>
    <p:sldId id="549" r:id="rId13"/>
    <p:sldId id="538" r:id="rId14"/>
  </p:sldIdLst>
  <p:sldSz cx="9144000" cy="6858000" type="screen4x3"/>
  <p:notesSz cx="6811963" cy="9945688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43" autoAdjust="0"/>
    <p:restoredTop sz="94652" autoAdjust="0"/>
  </p:normalViewPr>
  <p:slideViewPr>
    <p:cSldViewPr>
      <p:cViewPr varScale="1">
        <p:scale>
          <a:sx n="64" d="100"/>
          <a:sy n="64" d="100"/>
        </p:scale>
        <p:origin x="156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11C5639-EB89-45EB-BE7F-A76185870C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88F968-F638-4619-8815-9E5AA57091B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9213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D01C3FC-6898-4ED0-B355-EFD0E68BF01F}" type="datetimeFigureOut">
              <a:rPr lang="en-US"/>
              <a:pPr>
                <a:defRPr/>
              </a:pPr>
              <a:t>2/4/2022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4BB75E-F107-485D-8D18-24A6E848A94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D7EAF-E430-449F-BFC6-25390DC9389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9213" y="9447213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BB8D766-5ECE-4619-ACBA-DFC060FA97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5FD437A-1AA5-40EA-971C-0421532448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2BA4DA-2F22-47A3-B5ED-0E53DE513E7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7625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BD8F5B9-255A-404A-A2CF-ACEBA8234E4B}" type="datetimeFigureOut">
              <a:rPr lang="id-ID"/>
              <a:pPr>
                <a:defRPr/>
              </a:pPr>
              <a:t>04/02/2022</a:t>
            </a:fld>
            <a:endParaRPr lang="id-ID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7EE4E92-CBB8-4398-B579-FEDAED00F6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d-ID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FA9C408-5FDE-4810-A394-CD4CE7431E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1038" y="4724400"/>
            <a:ext cx="5449887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id-ID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627B39-08BA-46CE-8BBB-AD5BF124694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EF46FF-7C52-4352-8A14-64E343CC4B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7625" y="9447213"/>
            <a:ext cx="295275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ABA2C35-26AF-44BC-B81E-986329C5CA07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917E807A-77EF-4060-8A2B-1F1B80B210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7763" y="690563"/>
            <a:ext cx="4578350" cy="34337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0AEF897-179E-4961-9144-F8618B0923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F129D41E-8C2C-41D6-B1C7-89EFEDE3D2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0" y="750888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964A3FB4-9701-4F63-A890-4691BC5254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3268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F129D41E-8C2C-41D6-B1C7-89EFEDE3D2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0" y="750888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964A3FB4-9701-4F63-A890-4691BC5254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9108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7A03CEE5-5852-44E8-ACA7-CD74EDA17A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F23A408-4B3A-4AC8-828D-C21958D56FC2}" type="slidenum">
              <a:rPr lang="en-US" altLang="en-US" smtClean="0">
                <a:latin typeface="Calibri" panose="020F0502020204030204" pitchFamily="34" charset="0"/>
                <a:ea typeface="MS PGothic" panose="020B0600070205080204" pitchFamily="34" charset="-128"/>
              </a:rPr>
              <a:pPr/>
              <a:t>13</a:t>
            </a:fld>
            <a:endParaRPr lang="en-US" altLang="en-US"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8E95EDD5-6E88-42C1-A164-F6B12E74D4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D84E61F8-B864-45DD-8D67-3D0DCA5948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45EEE71F-84F9-48FF-B2A5-04FE1963AD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0" y="750888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63FC5BA8-DD9F-40BF-A6A3-7DF014B8B0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6592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8A6A14E2-ECF7-4380-8D12-4F3B88BCBD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0" y="750888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681A78CE-6E87-4EC7-A432-145F7613B8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7347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F129D41E-8C2C-41D6-B1C7-89EFEDE3D2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0" y="750888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964A3FB4-9701-4F63-A890-4691BC5254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8318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F129D41E-8C2C-41D6-B1C7-89EFEDE3D2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0" y="750888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964A3FB4-9701-4F63-A890-4691BC5254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734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F129D41E-8C2C-41D6-B1C7-89EFEDE3D2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0" y="750888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964A3FB4-9701-4F63-A890-4691BC5254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5945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F129D41E-8C2C-41D6-B1C7-89EFEDE3D2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0" y="750888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964A3FB4-9701-4F63-A890-4691BC5254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1082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F129D41E-8C2C-41D6-B1C7-89EFEDE3D2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0" y="750888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964A3FB4-9701-4F63-A890-4691BC5254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772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F129D41E-8C2C-41D6-B1C7-89EFEDE3D2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0" y="750888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964A3FB4-9701-4F63-A890-4691BC5254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499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20BA72E-1CD0-4E82-BAC6-D92AB1EB3732}"/>
              </a:ext>
            </a:extLst>
          </p:cNvPr>
          <p:cNvCxnSpPr/>
          <p:nvPr/>
        </p:nvCxnSpPr>
        <p:spPr>
          <a:xfrm>
            <a:off x="2395538" y="3529013"/>
            <a:ext cx="56197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/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96E7ADB-1C71-4347-9E78-5970253F3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96855AB-7961-43D8-8A80-EC0AA1EC8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95538" y="328613"/>
            <a:ext cx="3087687" cy="3095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A8BC89A-94B9-4634-A46B-12DE697DC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35100" y="798513"/>
            <a:ext cx="801688" cy="5048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20E034-46A1-4E69-8445-C54F5A4A272F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647375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470C6AA-ED6D-4A85-A465-477F8637318F}"/>
              </a:ext>
            </a:extLst>
          </p:cNvPr>
          <p:cNvCxnSpPr/>
          <p:nvPr/>
        </p:nvCxnSpPr>
        <p:spPr>
          <a:xfrm>
            <a:off x="1443038" y="1847850"/>
            <a:ext cx="65722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556EC4D-C0B8-4938-835C-AEA4E7367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4FFC4F8-5592-4608-A81B-D59B598AF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C5BD593-1BF0-4097-866A-0C6B35925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FB921-C884-443A-8263-C567A313F862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330747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F66BC3D-1E48-4BDF-A7CE-0365D8A406A6}"/>
              </a:ext>
            </a:extLst>
          </p:cNvPr>
          <p:cNvCxnSpPr/>
          <p:nvPr/>
        </p:nvCxnSpPr>
        <p:spPr>
          <a:xfrm>
            <a:off x="6918325" y="798513"/>
            <a:ext cx="0" cy="466090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7CDCC9A-D5D3-4524-B988-44C7251E0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8A11842-70AC-4C94-8A9E-D97A416A4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B09E0FA-1174-478E-90FB-64A8C8E8A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C54CB-8694-4A52-AA5B-8DDBC20CD2EB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558676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A28D02A-CFC5-4D2D-B371-D7791944999B}"/>
              </a:ext>
            </a:extLst>
          </p:cNvPr>
          <p:cNvCxnSpPr/>
          <p:nvPr/>
        </p:nvCxnSpPr>
        <p:spPr>
          <a:xfrm>
            <a:off x="1443038" y="1847850"/>
            <a:ext cx="65722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E59DD94-1C14-416E-A2E9-1F0679ABD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2ED367D-E729-4B49-8FAD-A8AD69EA9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29DBD3A-DE6E-43C4-86F0-70F42198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7288C-7379-42D2-8FF6-5D3298767E9D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36986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AE15B32-EABC-4763-90A5-B382E052185E}"/>
              </a:ext>
            </a:extLst>
          </p:cNvPr>
          <p:cNvCxnSpPr/>
          <p:nvPr/>
        </p:nvCxnSpPr>
        <p:spPr>
          <a:xfrm>
            <a:off x="1443038" y="3805238"/>
            <a:ext cx="561816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321C8CB-319F-4FCE-8110-95C505F75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E6EADF9-A0C0-4778-9156-EA1618553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4BBD8B-149F-4CCB-BB32-954EF0893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FAE91-4A80-49A3-83E4-9CE21EE3E20C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947229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48097EE-E764-4032-8C6F-606948BCE4F7}"/>
              </a:ext>
            </a:extLst>
          </p:cNvPr>
          <p:cNvCxnSpPr/>
          <p:nvPr/>
        </p:nvCxnSpPr>
        <p:spPr>
          <a:xfrm>
            <a:off x="1443038" y="1847850"/>
            <a:ext cx="65722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4E66963C-FCA7-4739-BD9D-66BADD6AD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9AF867E3-9FE9-4BA8-B2E4-DDDEAF903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01395FDA-36FD-45B7-BC62-5FC436B66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C05CB-6B67-4697-860F-E0782389CE8A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60523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7C7BCBD-85DD-498D-8DDD-99D9A7B44D3F}"/>
              </a:ext>
            </a:extLst>
          </p:cNvPr>
          <p:cNvCxnSpPr/>
          <p:nvPr/>
        </p:nvCxnSpPr>
        <p:spPr>
          <a:xfrm>
            <a:off x="1443038" y="1847850"/>
            <a:ext cx="65722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ACF21D8A-252A-4E03-BE33-4E3414523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828873D4-93C7-4B53-A0BF-47B6AC727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0151A4C8-7260-4CCF-A9A6-1616C42D7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CBF77-D601-4A95-8DD3-9C00F63BC3B7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613456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60E3A1F-179F-4613-B051-556308F5A98E}"/>
              </a:ext>
            </a:extLst>
          </p:cNvPr>
          <p:cNvCxnSpPr/>
          <p:nvPr/>
        </p:nvCxnSpPr>
        <p:spPr>
          <a:xfrm>
            <a:off x="1443038" y="1847850"/>
            <a:ext cx="65722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3D0AA71E-AB0C-4CA7-AC02-652397584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ECF44E96-0447-4A6D-AA68-E383C79CE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71246B7-55EF-4C1D-8026-517DE24C6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4F6FA-F8A7-4E87-ABDC-A40FE2E7BB83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35519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EA4349E-899C-402B-A209-C9FA32DE9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E6FE616-6301-40E4-99FF-CFE5016F3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3D24284-6F72-43B2-9E09-C5F8D41C9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AD7F0-931A-4FC9-8AAA-03711B6EDDBA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555095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08CED11-4E46-4C8C-9907-4436673A46AF}"/>
              </a:ext>
            </a:extLst>
          </p:cNvPr>
          <p:cNvCxnSpPr/>
          <p:nvPr/>
        </p:nvCxnSpPr>
        <p:spPr>
          <a:xfrm>
            <a:off x="1441450" y="3205163"/>
            <a:ext cx="242411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3D6B1A1E-46A1-4C29-83E1-2A95A508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A852811E-60F6-458B-8B8F-28E9FC15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141584F8-9413-4BD4-BD68-52151104C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B8635-D962-4127-A47D-0F2E6A58D92F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500003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0">
            <a:extLst>
              <a:ext uri="{FF2B5EF4-FFF2-40B4-BE49-F238E27FC236}">
                <a16:creationId xmlns:a16="http://schemas.microsoft.com/office/drawing/2014/main" id="{121F8401-CF51-42B0-B2B9-DEA782CB1908}"/>
              </a:ext>
            </a:extLst>
          </p:cNvPr>
          <p:cNvGrpSpPr>
            <a:grpSpLocks/>
          </p:cNvGrpSpPr>
          <p:nvPr/>
        </p:nvGrpSpPr>
        <p:grpSpPr bwMode="auto">
          <a:xfrm>
            <a:off x="4995863" y="482600"/>
            <a:ext cx="3511550" cy="5148263"/>
            <a:chOff x="6852919" y="583365"/>
            <a:chExt cx="4681849" cy="5181928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29752E4-F4C8-4B0A-B2C9-3701AEB33F15}"/>
                </a:ext>
              </a:extLst>
            </p:cNvPr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F3E5934-1261-4C8A-A446-DDEB6FAA4B6D}"/>
                </a:ext>
              </a:extLst>
            </p:cNvPr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C114AC4-6D1D-42B3-BA5D-04317718C586}"/>
              </a:ext>
            </a:extLst>
          </p:cNvPr>
          <p:cNvCxnSpPr/>
          <p:nvPr/>
        </p:nvCxnSpPr>
        <p:spPr>
          <a:xfrm>
            <a:off x="1441450" y="3143250"/>
            <a:ext cx="324167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rtlCol="0">
            <a:norm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2129E26D-42FB-4310-B244-2B4BC4D01F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36688" y="5470525"/>
            <a:ext cx="3252787" cy="319088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2CF9933A-EB3B-465B-82C1-57037B04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38275" y="319088"/>
            <a:ext cx="32512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0FD813EA-682B-4379-BC11-BE0D92A22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5574A-5425-461A-9904-256FA9654FF3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684150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58B4B57-2F69-4FE7-8349-710576FDA04E}"/>
              </a:ext>
            </a:extLst>
          </p:cNvPr>
          <p:cNvSpPr/>
          <p:nvPr/>
        </p:nvSpPr>
        <p:spPr>
          <a:xfrm>
            <a:off x="0" y="2016125"/>
            <a:ext cx="9144000" cy="4079875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27" name="Picture 11">
            <a:extLst>
              <a:ext uri="{FF2B5EF4-FFF2-40B4-BE49-F238E27FC236}">
                <a16:creationId xmlns:a16="http://schemas.microsoft.com/office/drawing/2014/main" id="{63DDA323-C940-4EDB-8B98-A43ADED9B4E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>
            <a:fillRect/>
          </a:stretch>
        </p:blipFill>
        <p:spPr bwMode="auto">
          <a:xfrm>
            <a:off x="0" y="6096000"/>
            <a:ext cx="91440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CB7FEDB-B77F-4CD5-8693-35F61F71B9A4}"/>
              </a:ext>
            </a:extLst>
          </p:cNvPr>
          <p:cNvCxnSpPr/>
          <p:nvPr/>
        </p:nvCxnSpPr>
        <p:spPr>
          <a:xfrm>
            <a:off x="0" y="610076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556ECC-A0E4-4F91-B086-C4F3B4107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038" y="804863"/>
            <a:ext cx="6572250" cy="10493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30" name="Text Placeholder 2">
            <a:extLst>
              <a:ext uri="{FF2B5EF4-FFF2-40B4-BE49-F238E27FC236}">
                <a16:creationId xmlns:a16="http://schemas.microsoft.com/office/drawing/2014/main" id="{884566AC-AC2C-454E-A7D9-96177DDE5E7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443038" y="2016125"/>
            <a:ext cx="6572250" cy="344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9EA16A-807F-4BCF-9D5B-5E0BAA1436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46738" y="330200"/>
            <a:ext cx="2368550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7317A0-57FC-456D-A955-9048B36FD5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43038" y="328613"/>
            <a:ext cx="4033837" cy="309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F1283C-696E-41DA-A7AA-C5DAD935FA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7363" y="798513"/>
            <a:ext cx="795337" cy="5048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01272A11-45B3-4225-ACB7-F6C67CF2E5A7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1" r:id="rId7"/>
    <p:sldLayoutId id="2147483758" r:id="rId8"/>
    <p:sldLayoutId id="2147483759" r:id="rId9"/>
    <p:sldLayoutId id="2147483760" r:id="rId10"/>
    <p:sldLayoutId id="2147483761" r:id="rId11"/>
  </p:sldLayoutIdLst>
  <p:hf hdr="0" ft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anose="020B0502020104020203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anose="020B0502020104020203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anose="020B0502020104020203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anose="020B0502020104020203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anose="020B0502020104020203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anose="020B0502020104020203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anose="020B0502020104020203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anose="020B0502020104020203" pitchFamily="34" charset="0"/>
        </a:defRPr>
      </a:lvl9pPr>
    </p:titleStyle>
    <p:bodyStyle>
      <a:lvl1pPr marL="228600" indent="-228600" algn="l" defTabSz="685800" rtl="0" eaLnBrk="0" fontAlgn="base" hangingPunct="0">
        <a:lnSpc>
          <a:spcPct val="120000"/>
        </a:lnSpc>
        <a:spcBef>
          <a:spcPts val="10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685800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685800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685800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685800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5A739813-A255-4C0C-BCA3-4059F144FD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700213"/>
          </a:xfrm>
          <a:solidFill>
            <a:srgbClr val="FF0000"/>
          </a:solidFill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ID" altLang="id-ID" sz="2000" b="1" dirty="0">
                <a:solidFill>
                  <a:schemeClr val="bg1"/>
                </a:solidFill>
                <a:latin typeface="Bookman Old Style" pitchFamily="18" charset="0"/>
              </a:rPr>
            </a:br>
            <a:br>
              <a:rPr lang="en-ID" altLang="id-ID" sz="2000" b="1" dirty="0">
                <a:solidFill>
                  <a:schemeClr val="bg1"/>
                </a:solidFill>
                <a:latin typeface="Bookman Old Style" pitchFamily="18" charset="0"/>
              </a:rPr>
            </a:br>
            <a:r>
              <a:rPr lang="id-ID" altLang="id-ID" sz="2000" b="1" dirty="0">
                <a:solidFill>
                  <a:schemeClr val="bg1"/>
                </a:solidFill>
                <a:latin typeface="Bookman Old Style" pitchFamily="18" charset="0"/>
              </a:rPr>
              <a:t>KEDUDUKAN DAN PERAN BAWASLU DALAM PERSELISIHAN HASIL PEMILU/PEMILUKADA DI MAHKAMAH KONSTITUSI</a:t>
            </a:r>
            <a:br>
              <a:rPr lang="en-US" altLang="id-ID" sz="2000" b="1" dirty="0">
                <a:solidFill>
                  <a:schemeClr val="bg1"/>
                </a:solidFill>
                <a:latin typeface="Bookman Old Style" pitchFamily="18" charset="0"/>
              </a:rPr>
            </a:br>
            <a:endParaRPr lang="id-ID" altLang="id-ID" sz="20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15363" name="TextBox 1">
            <a:extLst>
              <a:ext uri="{FF2B5EF4-FFF2-40B4-BE49-F238E27FC236}">
                <a16:creationId xmlns:a16="http://schemas.microsoft.com/office/drawing/2014/main" id="{6B1D8757-A689-4BB1-AFAE-1E29FC831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6275" y="2316163"/>
            <a:ext cx="7477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1600" b="1">
                <a:latin typeface="Bookman Old Style" panose="02050604050505020204" pitchFamily="18" charset="0"/>
              </a:rPr>
              <a:t>Oleh:</a:t>
            </a:r>
          </a:p>
        </p:txBody>
      </p:sp>
      <p:sp>
        <p:nvSpPr>
          <p:cNvPr id="15364" name="TextBox 2">
            <a:extLst>
              <a:ext uri="{FF2B5EF4-FFF2-40B4-BE49-F238E27FC236}">
                <a16:creationId xmlns:a16="http://schemas.microsoft.com/office/drawing/2014/main" id="{69B20BA9-1936-4399-9AA0-53ED3BB90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5080" y="3133725"/>
            <a:ext cx="527901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1800" b="1" dirty="0">
                <a:latin typeface="Bookman Old Style" panose="02050604050505020204" pitchFamily="18" charset="0"/>
              </a:rPr>
              <a:t>HERDI MUNTE</a:t>
            </a:r>
            <a:r>
              <a:rPr lang="en-ID" altLang="en-US" sz="1800" b="1" dirty="0">
                <a:latin typeface="Bookman Old Style" panose="02050604050505020204" pitchFamily="18" charset="0"/>
              </a:rPr>
              <a:t>. S.H.,</a:t>
            </a:r>
            <a:r>
              <a:rPr lang="id-ID" altLang="en-US" sz="1800" b="1" dirty="0">
                <a:latin typeface="Bookman Old Style" panose="02050604050505020204" pitchFamily="18" charset="0"/>
              </a:rPr>
              <a:t> </a:t>
            </a:r>
            <a:r>
              <a:rPr lang="en-ID" altLang="en-US" sz="1800" b="1" dirty="0">
                <a:latin typeface="Bookman Old Style" panose="02050604050505020204" pitchFamily="18" charset="0"/>
              </a:rPr>
              <a:t>M.H.</a:t>
            </a:r>
            <a:r>
              <a:rPr lang="id-ID" altLang="en-US" sz="1800" b="1" dirty="0">
                <a:latin typeface="Bookman Old Style" panose="02050604050505020204" pitchFamily="18" charset="0"/>
              </a:rPr>
              <a:t>, </a:t>
            </a:r>
            <a:r>
              <a:rPr lang="id-ID" altLang="en-US" sz="1800" b="1" dirty="0" err="1">
                <a:latin typeface="Bookman Old Style" panose="02050604050505020204" pitchFamily="18" charset="0"/>
              </a:rPr>
              <a:t>Dr</a:t>
            </a:r>
            <a:r>
              <a:rPr lang="id-ID" altLang="en-US" sz="1800" b="1" dirty="0">
                <a:latin typeface="Bookman Old Style" panose="02050604050505020204" pitchFamily="18" charset="0"/>
              </a:rPr>
              <a:t>(C)</a:t>
            </a:r>
            <a:endParaRPr lang="en-ID" altLang="en-US" sz="1800" b="1" dirty="0">
              <a:latin typeface="Bookman Old Style" panose="02050604050505020204" pitchFamily="18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id-ID" altLang="en-US" sz="1600" b="1" dirty="0">
              <a:latin typeface="Bookman Old Style" panose="02050604050505020204" pitchFamily="18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 dirty="0">
                <a:latin typeface="Bookman Old Style" panose="02050604050505020204" pitchFamily="18" charset="0"/>
              </a:rPr>
              <a:t>KOMISIONER </a:t>
            </a:r>
            <a:r>
              <a:rPr lang="id-ID" altLang="en-US" sz="1400" b="1" dirty="0">
                <a:latin typeface="Bookman Old Style" panose="02050604050505020204" pitchFamily="18" charset="0"/>
              </a:rPr>
              <a:t>BAWASLU PROVINSI SUMATERA UTARA</a:t>
            </a:r>
            <a:endParaRPr lang="id-ID" altLang="en-US" sz="1200" b="1" dirty="0">
              <a:latin typeface="Bookman Old Style" panose="02050604050505020204" pitchFamily="18" charset="0"/>
            </a:endParaRP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62346C07-36E4-4AE1-BE05-0845BB7637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0937" y="4798159"/>
            <a:ext cx="68421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id-ID" altLang="en-US" dirty="0">
                <a:solidFill>
                  <a:srgbClr val="FF0000"/>
                </a:solidFill>
                <a:latin typeface="Arial" panose="020B0604020202020204" pitchFamily="34" charset="0"/>
              </a:rPr>
              <a:t>DISAMPAIKAN DALAM KEGIATAN WEBINAR 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id-ID" altLang="en-US" dirty="0">
                <a:solidFill>
                  <a:srgbClr val="FF0000"/>
                </a:solidFill>
                <a:latin typeface="Arial" panose="020B0604020202020204" pitchFamily="34" charset="0"/>
              </a:rPr>
              <a:t>DI UNIVERSITAS AREA MEDAN (UMA)</a:t>
            </a:r>
            <a:endParaRPr lang="en-ID" altLang="en-US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id-ID" altLang="en-US" dirty="0">
                <a:solidFill>
                  <a:srgbClr val="FF0000"/>
                </a:solidFill>
                <a:latin typeface="Arial" panose="020B0604020202020204" pitchFamily="34" charset="0"/>
              </a:rPr>
              <a:t>MEDAN</a:t>
            </a:r>
            <a:r>
              <a:rPr lang="en-ID" altLang="en-US" dirty="0">
                <a:solidFill>
                  <a:srgbClr val="FF0000"/>
                </a:solidFill>
                <a:latin typeface="Arial" panose="020B0604020202020204" pitchFamily="34" charset="0"/>
              </a:rPr>
              <a:t>, </a:t>
            </a:r>
            <a:r>
              <a:rPr lang="id-ID" altLang="en-US" dirty="0">
                <a:solidFill>
                  <a:srgbClr val="FF0000"/>
                </a:solidFill>
                <a:latin typeface="Arial" panose="020B0604020202020204" pitchFamily="34" charset="0"/>
              </a:rPr>
              <a:t>4</a:t>
            </a:r>
            <a:r>
              <a:rPr lang="en-ID" altLang="en-US" dirty="0">
                <a:solidFill>
                  <a:srgbClr val="FF0000"/>
                </a:solidFill>
                <a:latin typeface="Arial" panose="020B0604020202020204" pitchFamily="34" charset="0"/>
              </a:rPr>
              <a:t> FEBRUARI 20</a:t>
            </a:r>
            <a:r>
              <a:rPr lang="id-ID" altLang="en-US" dirty="0">
                <a:solidFill>
                  <a:srgbClr val="FF0000"/>
                </a:solidFill>
                <a:latin typeface="Arial" panose="020B0604020202020204" pitchFamily="34" charset="0"/>
              </a:rPr>
              <a:t>22</a:t>
            </a:r>
            <a:endParaRPr lang="en-US" altLang="en-US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CB39525E-24CA-4CAD-9156-0BD252F966AC}"/>
              </a:ext>
            </a:extLst>
          </p:cNvPr>
          <p:cNvSpPr txBox="1">
            <a:spLocks noGrp="1"/>
          </p:cNvSpPr>
          <p:nvPr/>
        </p:nvSpPr>
        <p:spPr bwMode="auto">
          <a:xfrm>
            <a:off x="6659563" y="6208713"/>
            <a:ext cx="2133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04BFEF95-0EB8-43CD-BA09-C6C4561B019C}" type="slidenum">
              <a:rPr lang="en-US" altLang="id-ID" b="1">
                <a:solidFill>
                  <a:schemeClr val="bg1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id-ID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5849" name="Picture 22">
            <a:extLst>
              <a:ext uri="{FF2B5EF4-FFF2-40B4-BE49-F238E27FC236}">
                <a16:creationId xmlns:a16="http://schemas.microsoft.com/office/drawing/2014/main" id="{EE891BC8-DB47-40BC-9B97-F2A8AE18DB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400051"/>
            <a:ext cx="9120187" cy="645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0" name="TextBox 6">
            <a:extLst>
              <a:ext uri="{FF2B5EF4-FFF2-40B4-BE49-F238E27FC236}">
                <a16:creationId xmlns:a16="http://schemas.microsoft.com/office/drawing/2014/main" id="{EADC18CE-9D9E-4579-8612-CF6F7E032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520174"/>
            <a:ext cx="8856983" cy="6117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en-US" sz="1450" dirty="0" err="1"/>
              <a:t>Sementara</a:t>
            </a:r>
            <a:r>
              <a:rPr lang="en-US" sz="1450" dirty="0"/>
              <a:t> </a:t>
            </a:r>
            <a:r>
              <a:rPr lang="en-US" sz="1450" dirty="0" err="1"/>
              <a:t>itu</a:t>
            </a:r>
            <a:r>
              <a:rPr lang="en-US" sz="1450" dirty="0"/>
              <a:t> </a:t>
            </a:r>
            <a:r>
              <a:rPr lang="en-US" sz="1450" dirty="0" err="1"/>
              <a:t>terhadap</a:t>
            </a:r>
            <a:r>
              <a:rPr lang="en-US" sz="1450" dirty="0"/>
              <a:t> </a:t>
            </a:r>
            <a:r>
              <a:rPr lang="en-US" sz="1450" dirty="0" err="1"/>
              <a:t>dalil</a:t>
            </a:r>
            <a:r>
              <a:rPr lang="en-US" sz="1450" dirty="0"/>
              <a:t> </a:t>
            </a:r>
            <a:r>
              <a:rPr lang="en-US" sz="1450" dirty="0" err="1"/>
              <a:t>Pemohon</a:t>
            </a:r>
            <a:r>
              <a:rPr lang="en-US" sz="1450" dirty="0"/>
              <a:t> a quo, </a:t>
            </a:r>
            <a:r>
              <a:rPr lang="en-US" sz="1450" dirty="0" err="1"/>
              <a:t>Bawaslu</a:t>
            </a:r>
            <a:r>
              <a:rPr lang="en-US" sz="1450" dirty="0"/>
              <a:t> </a:t>
            </a:r>
            <a:r>
              <a:rPr lang="en-US" sz="1450" dirty="0" err="1"/>
              <a:t>Kabupaten</a:t>
            </a:r>
            <a:r>
              <a:rPr lang="en-US" sz="1450" dirty="0"/>
              <a:t> </a:t>
            </a:r>
            <a:r>
              <a:rPr lang="en-US" sz="1450" dirty="0" err="1"/>
              <a:t>Labuhanbatu</a:t>
            </a:r>
            <a:r>
              <a:rPr lang="en-US" sz="1450" dirty="0"/>
              <a:t> Selatan </a:t>
            </a:r>
            <a:r>
              <a:rPr lang="en-US" sz="1450" dirty="0" err="1"/>
              <a:t>menyampaikan</a:t>
            </a:r>
            <a:r>
              <a:rPr lang="en-US" sz="1450" dirty="0"/>
              <a:t> </a:t>
            </a:r>
            <a:r>
              <a:rPr lang="en-US" sz="1450" dirty="0" err="1"/>
              <a:t>keterangan</a:t>
            </a:r>
            <a:r>
              <a:rPr lang="en-US" sz="1450" dirty="0"/>
              <a:t> yang </a:t>
            </a:r>
            <a:r>
              <a:rPr lang="en-US" sz="1450" dirty="0" err="1"/>
              <a:t>pada</a:t>
            </a:r>
            <a:r>
              <a:rPr lang="en-US" sz="1450" dirty="0"/>
              <a:t> </a:t>
            </a:r>
            <a:r>
              <a:rPr lang="en-US" sz="1450" dirty="0" err="1"/>
              <a:t>pokoknya</a:t>
            </a:r>
            <a:r>
              <a:rPr lang="en-US" sz="1450" dirty="0"/>
              <a:t> 153 </a:t>
            </a:r>
            <a:r>
              <a:rPr lang="en-US" sz="1450" dirty="0" err="1"/>
              <a:t>menjelaskan</a:t>
            </a:r>
            <a:r>
              <a:rPr lang="en-US" sz="1450" dirty="0"/>
              <a:t> </a:t>
            </a:r>
            <a:r>
              <a:rPr lang="en-US" sz="1450" dirty="0" err="1"/>
              <a:t>berdasarkan</a:t>
            </a:r>
            <a:r>
              <a:rPr lang="en-US" sz="1450" dirty="0"/>
              <a:t> </a:t>
            </a:r>
            <a:r>
              <a:rPr lang="en-US" sz="1450" dirty="0" err="1"/>
              <a:t>hasil</a:t>
            </a:r>
            <a:r>
              <a:rPr lang="en-US" sz="1450" dirty="0"/>
              <a:t> </a:t>
            </a:r>
            <a:r>
              <a:rPr lang="en-US" sz="1450" dirty="0" err="1"/>
              <a:t>pengawasan</a:t>
            </a:r>
            <a:r>
              <a:rPr lang="en-US" sz="1450" dirty="0"/>
              <a:t> </a:t>
            </a:r>
            <a:r>
              <a:rPr lang="en-US" sz="1450" dirty="0" err="1"/>
              <a:t>Bawaslu</a:t>
            </a:r>
            <a:r>
              <a:rPr lang="en-US" sz="1450" dirty="0"/>
              <a:t> </a:t>
            </a:r>
            <a:r>
              <a:rPr lang="en-US" sz="1450" dirty="0" err="1"/>
              <a:t>Kabupaten</a:t>
            </a:r>
            <a:r>
              <a:rPr lang="en-US" sz="1450" dirty="0"/>
              <a:t> </a:t>
            </a:r>
            <a:r>
              <a:rPr lang="en-US" sz="1450" dirty="0" err="1"/>
              <a:t>Labuhanbatu</a:t>
            </a:r>
            <a:r>
              <a:rPr lang="en-US" sz="1450" dirty="0"/>
              <a:t> Selatan </a:t>
            </a:r>
            <a:r>
              <a:rPr lang="en-US" sz="1450" dirty="0" err="1"/>
              <a:t>tingkat</a:t>
            </a:r>
            <a:r>
              <a:rPr lang="en-US" sz="1450" dirty="0"/>
              <a:t> </a:t>
            </a:r>
            <a:r>
              <a:rPr lang="en-US" sz="1450" dirty="0" err="1"/>
              <a:t>partisipasi</a:t>
            </a:r>
            <a:r>
              <a:rPr lang="en-US" sz="1450" dirty="0"/>
              <a:t> </a:t>
            </a:r>
            <a:r>
              <a:rPr lang="en-US" sz="1450" dirty="0" err="1"/>
              <a:t>pemilih</a:t>
            </a:r>
            <a:r>
              <a:rPr lang="en-US" sz="1450" dirty="0"/>
              <a:t> di </a:t>
            </a:r>
            <a:r>
              <a:rPr lang="en-US" sz="1450" dirty="0" err="1"/>
              <a:t>Desa</a:t>
            </a:r>
            <a:r>
              <a:rPr lang="en-US" sz="1450" dirty="0"/>
              <a:t> </a:t>
            </a:r>
            <a:r>
              <a:rPr lang="en-US" sz="1450" dirty="0" err="1"/>
              <a:t>Torganda</a:t>
            </a:r>
            <a:r>
              <a:rPr lang="en-US" sz="1450" dirty="0"/>
              <a:t>, </a:t>
            </a:r>
            <a:r>
              <a:rPr lang="en-US" sz="1450" dirty="0" err="1"/>
              <a:t>Kecamatan</a:t>
            </a:r>
            <a:r>
              <a:rPr lang="en-US" sz="1450" dirty="0"/>
              <a:t> </a:t>
            </a:r>
            <a:r>
              <a:rPr lang="en-US" sz="1450" dirty="0" err="1"/>
              <a:t>Torgamba</a:t>
            </a:r>
            <a:r>
              <a:rPr lang="en-US" sz="1450" dirty="0"/>
              <a:t> </a:t>
            </a:r>
            <a:r>
              <a:rPr lang="en-US" sz="1450" dirty="0" err="1"/>
              <a:t>sebesar</a:t>
            </a:r>
            <a:r>
              <a:rPr lang="en-US" sz="1450" dirty="0"/>
              <a:t> 81% </a:t>
            </a:r>
            <a:r>
              <a:rPr lang="en-US" sz="1450" dirty="0" err="1"/>
              <a:t>dengan</a:t>
            </a:r>
            <a:r>
              <a:rPr lang="en-US" sz="1450" dirty="0"/>
              <a:t> </a:t>
            </a:r>
            <a:r>
              <a:rPr lang="en-US" sz="1450" dirty="0" err="1"/>
              <a:t>rincian</a:t>
            </a:r>
            <a:r>
              <a:rPr lang="en-US" sz="1450" dirty="0"/>
              <a:t> data </a:t>
            </a:r>
            <a:r>
              <a:rPr lang="en-US" sz="1450" dirty="0" err="1"/>
              <a:t>pemilih</a:t>
            </a:r>
            <a:r>
              <a:rPr lang="en-US" sz="1450" dirty="0"/>
              <a:t> di </a:t>
            </a:r>
            <a:r>
              <a:rPr lang="en-US" sz="1450" dirty="0" err="1"/>
              <a:t>Desa</a:t>
            </a:r>
            <a:r>
              <a:rPr lang="en-US" sz="1450" dirty="0"/>
              <a:t> </a:t>
            </a:r>
            <a:r>
              <a:rPr lang="en-US" sz="1450" dirty="0" err="1"/>
              <a:t>Torganda</a:t>
            </a:r>
            <a:r>
              <a:rPr lang="en-US" sz="1450" dirty="0"/>
              <a:t> </a:t>
            </a:r>
            <a:r>
              <a:rPr lang="en-US" sz="1450" dirty="0" err="1"/>
              <a:t>tercatat</a:t>
            </a:r>
            <a:r>
              <a:rPr lang="en-US" sz="1450" dirty="0"/>
              <a:t> 4.325 </a:t>
            </a:r>
            <a:r>
              <a:rPr lang="en-US" sz="1450" dirty="0" err="1"/>
              <a:t>pemilih</a:t>
            </a:r>
            <a:r>
              <a:rPr lang="en-US" sz="1450" dirty="0"/>
              <a:t> </a:t>
            </a:r>
            <a:r>
              <a:rPr lang="en-US" sz="1450" dirty="0" err="1"/>
              <a:t>dan</a:t>
            </a:r>
            <a:r>
              <a:rPr lang="en-US" sz="1450" dirty="0"/>
              <a:t> </a:t>
            </a:r>
            <a:r>
              <a:rPr lang="en-US" sz="1450" dirty="0" err="1"/>
              <a:t>pengguna</a:t>
            </a:r>
            <a:r>
              <a:rPr lang="en-US" sz="1450" dirty="0"/>
              <a:t> </a:t>
            </a:r>
            <a:r>
              <a:rPr lang="en-US" sz="1450" dirty="0" err="1"/>
              <a:t>hak</a:t>
            </a:r>
            <a:r>
              <a:rPr lang="en-US" sz="1450" dirty="0"/>
              <a:t> </a:t>
            </a:r>
            <a:r>
              <a:rPr lang="en-US" sz="1450" dirty="0" err="1"/>
              <a:t>pilih</a:t>
            </a:r>
            <a:r>
              <a:rPr lang="en-US" sz="1450" dirty="0"/>
              <a:t> </a:t>
            </a:r>
            <a:r>
              <a:rPr lang="en-US" sz="1450" dirty="0" err="1"/>
              <a:t>pada</a:t>
            </a:r>
            <a:r>
              <a:rPr lang="en-US" sz="1450" dirty="0"/>
              <a:t> </a:t>
            </a:r>
            <a:r>
              <a:rPr lang="en-US" sz="1450" dirty="0" err="1"/>
              <a:t>tanggal</a:t>
            </a:r>
            <a:r>
              <a:rPr lang="en-US" sz="1450" dirty="0"/>
              <a:t> 9 </a:t>
            </a:r>
            <a:r>
              <a:rPr lang="en-US" sz="1450" dirty="0" err="1"/>
              <a:t>Desember</a:t>
            </a:r>
            <a:r>
              <a:rPr lang="en-US" sz="1450" dirty="0"/>
              <a:t> 2020 </a:t>
            </a:r>
            <a:r>
              <a:rPr lang="en-US" sz="1450" dirty="0" err="1"/>
              <a:t>berjumlah</a:t>
            </a:r>
            <a:r>
              <a:rPr lang="en-US" sz="1450" dirty="0"/>
              <a:t> 3.497 </a:t>
            </a:r>
            <a:r>
              <a:rPr lang="en-US" sz="1450" dirty="0" err="1"/>
              <a:t>pemilih</a:t>
            </a:r>
            <a:r>
              <a:rPr lang="en-US" sz="1450" dirty="0"/>
              <a:t> </a:t>
            </a:r>
            <a:r>
              <a:rPr lang="en-US" sz="1450" dirty="0" err="1"/>
              <a:t>sesuai</a:t>
            </a:r>
            <a:r>
              <a:rPr lang="en-US" sz="1450" dirty="0"/>
              <a:t> </a:t>
            </a:r>
            <a:r>
              <a:rPr lang="en-US" sz="1450" dirty="0" err="1"/>
              <a:t>dengan</a:t>
            </a:r>
            <a:r>
              <a:rPr lang="en-US" sz="1450" dirty="0"/>
              <a:t> yang </a:t>
            </a:r>
            <a:r>
              <a:rPr lang="en-US" sz="1450" dirty="0" err="1"/>
              <a:t>tertuang</a:t>
            </a:r>
            <a:r>
              <a:rPr lang="en-US" sz="1450" dirty="0"/>
              <a:t> </a:t>
            </a:r>
            <a:r>
              <a:rPr lang="en-US" sz="1450" dirty="0" err="1"/>
              <a:t>dalam</a:t>
            </a:r>
            <a:r>
              <a:rPr lang="en-US" sz="1450" dirty="0"/>
              <a:t> </a:t>
            </a:r>
            <a:r>
              <a:rPr lang="en-US" sz="1450" dirty="0" err="1"/>
              <a:t>Formulir</a:t>
            </a:r>
            <a:r>
              <a:rPr lang="en-US" sz="1450" dirty="0"/>
              <a:t> Model </a:t>
            </a:r>
            <a:r>
              <a:rPr lang="en-US" sz="1450" dirty="0" err="1"/>
              <a:t>D.Hasil</a:t>
            </a:r>
            <a:r>
              <a:rPr lang="en-US" sz="1450" dirty="0"/>
              <a:t> </a:t>
            </a:r>
            <a:r>
              <a:rPr lang="en-US" sz="1450" dirty="0" err="1"/>
              <a:t>KecamatanKWK</a:t>
            </a:r>
            <a:r>
              <a:rPr lang="en-US" sz="1450" dirty="0"/>
              <a:t> </a:t>
            </a:r>
            <a:r>
              <a:rPr lang="en-US" sz="1450" dirty="0" err="1"/>
              <a:t>Desa</a:t>
            </a:r>
            <a:r>
              <a:rPr lang="en-US" sz="1450" dirty="0"/>
              <a:t> </a:t>
            </a:r>
            <a:r>
              <a:rPr lang="en-US" sz="1450" dirty="0" err="1"/>
              <a:t>Torganda</a:t>
            </a:r>
            <a:r>
              <a:rPr lang="en-US" sz="1450" dirty="0"/>
              <a:t>. </a:t>
            </a:r>
            <a:r>
              <a:rPr lang="en-US" sz="1450" dirty="0" err="1"/>
              <a:t>Terhadap</a:t>
            </a:r>
            <a:r>
              <a:rPr lang="en-US" sz="1450" dirty="0"/>
              <a:t> </a:t>
            </a:r>
            <a:r>
              <a:rPr lang="en-US" sz="1450" dirty="0" err="1"/>
              <a:t>tingginya</a:t>
            </a:r>
            <a:r>
              <a:rPr lang="en-US" sz="1450" dirty="0"/>
              <a:t> </a:t>
            </a:r>
            <a:r>
              <a:rPr lang="en-US" sz="1450" dirty="0" err="1"/>
              <a:t>partisipasi</a:t>
            </a:r>
            <a:r>
              <a:rPr lang="en-US" sz="1450" dirty="0"/>
              <a:t> </a:t>
            </a:r>
            <a:r>
              <a:rPr lang="en-US" sz="1450" dirty="0" err="1"/>
              <a:t>pemilih</a:t>
            </a:r>
            <a:r>
              <a:rPr lang="en-US" sz="1450" dirty="0"/>
              <a:t>, </a:t>
            </a:r>
            <a:r>
              <a:rPr lang="en-US" sz="1450" dirty="0" err="1"/>
              <a:t>Pemohon</a:t>
            </a:r>
            <a:r>
              <a:rPr lang="en-US" sz="1450" dirty="0"/>
              <a:t> </a:t>
            </a:r>
            <a:r>
              <a:rPr lang="en-US" sz="1450" dirty="0" err="1"/>
              <a:t>melalui</a:t>
            </a:r>
            <a:r>
              <a:rPr lang="en-US" sz="1450" dirty="0"/>
              <a:t> </a:t>
            </a:r>
            <a:r>
              <a:rPr lang="en-US" sz="1450" dirty="0" err="1"/>
              <a:t>saksi</a:t>
            </a:r>
            <a:r>
              <a:rPr lang="en-US" sz="1450" dirty="0"/>
              <a:t> di </a:t>
            </a:r>
            <a:r>
              <a:rPr lang="en-US" sz="1450" dirty="0" err="1"/>
              <a:t>tingkat</a:t>
            </a:r>
            <a:r>
              <a:rPr lang="en-US" sz="1450" dirty="0"/>
              <a:t> </a:t>
            </a:r>
            <a:r>
              <a:rPr lang="en-US" sz="1450" dirty="0" err="1"/>
              <a:t>Kecamatan</a:t>
            </a:r>
            <a:r>
              <a:rPr lang="en-US" sz="1450" dirty="0"/>
              <a:t> </a:t>
            </a:r>
            <a:r>
              <a:rPr lang="en-US" sz="1450" dirty="0" err="1"/>
              <a:t>mengisi</a:t>
            </a:r>
            <a:r>
              <a:rPr lang="en-US" sz="1450" dirty="0"/>
              <a:t> </a:t>
            </a:r>
            <a:r>
              <a:rPr lang="en-US" sz="1450" dirty="0" err="1"/>
              <a:t>keberatan</a:t>
            </a:r>
            <a:r>
              <a:rPr lang="en-US" sz="1450" dirty="0"/>
              <a:t> </a:t>
            </a:r>
            <a:r>
              <a:rPr lang="en-US" sz="1450" dirty="0" err="1"/>
              <a:t>dalam</a:t>
            </a:r>
            <a:r>
              <a:rPr lang="en-US" sz="1450" dirty="0"/>
              <a:t> </a:t>
            </a:r>
            <a:r>
              <a:rPr lang="en-US" sz="1450" dirty="0" err="1"/>
              <a:t>Formulir</a:t>
            </a:r>
            <a:r>
              <a:rPr lang="en-US" sz="1450" dirty="0"/>
              <a:t> Model </a:t>
            </a:r>
            <a:r>
              <a:rPr lang="en-US" sz="1450" dirty="0" err="1"/>
              <a:t>D.Kejadian</a:t>
            </a:r>
            <a:r>
              <a:rPr lang="en-US" sz="1450" dirty="0"/>
              <a:t> </a:t>
            </a:r>
            <a:r>
              <a:rPr lang="en-US" sz="1450" dirty="0" err="1"/>
              <a:t>Khusus</a:t>
            </a:r>
            <a:r>
              <a:rPr lang="en-US" sz="1450" dirty="0"/>
              <a:t> Dan/</a:t>
            </a:r>
            <a:r>
              <a:rPr lang="en-US" sz="1450" dirty="0" err="1"/>
              <a:t>Atau</a:t>
            </a:r>
            <a:r>
              <a:rPr lang="en-US" sz="1450" dirty="0"/>
              <a:t> </a:t>
            </a:r>
            <a:r>
              <a:rPr lang="en-US" sz="1450" dirty="0" err="1"/>
              <a:t>Keberatan</a:t>
            </a:r>
            <a:r>
              <a:rPr lang="en-US" sz="1450" dirty="0"/>
              <a:t> </a:t>
            </a:r>
            <a:r>
              <a:rPr lang="en-US" sz="1450" dirty="0" err="1"/>
              <a:t>Kecamatan</a:t>
            </a:r>
            <a:r>
              <a:rPr lang="en-US" sz="1450" dirty="0"/>
              <a:t>-KWK </a:t>
            </a:r>
            <a:r>
              <a:rPr lang="en-US" sz="1450" dirty="0" err="1"/>
              <a:t>dan</a:t>
            </a:r>
            <a:r>
              <a:rPr lang="en-US" sz="1450" dirty="0"/>
              <a:t> </a:t>
            </a:r>
            <a:r>
              <a:rPr lang="en-US" sz="1450" dirty="0" err="1"/>
              <a:t>tidak</a:t>
            </a:r>
            <a:r>
              <a:rPr lang="en-US" sz="1450" dirty="0"/>
              <a:t> </a:t>
            </a:r>
            <a:r>
              <a:rPr lang="en-US" sz="1450" dirty="0" err="1"/>
              <a:t>menandatangani</a:t>
            </a:r>
            <a:r>
              <a:rPr lang="en-US" sz="1450" dirty="0"/>
              <a:t> </a:t>
            </a:r>
            <a:r>
              <a:rPr lang="en-US" sz="1450" dirty="0" err="1"/>
              <a:t>Formulir</a:t>
            </a:r>
            <a:r>
              <a:rPr lang="en-US" sz="1450" dirty="0"/>
              <a:t> Model </a:t>
            </a:r>
            <a:r>
              <a:rPr lang="en-US" sz="1450" dirty="0" err="1"/>
              <a:t>D.Hasil</a:t>
            </a:r>
            <a:r>
              <a:rPr lang="en-US" sz="1450" dirty="0"/>
              <a:t> </a:t>
            </a:r>
            <a:r>
              <a:rPr lang="en-US" sz="1450" dirty="0" err="1"/>
              <a:t>Kecamatan</a:t>
            </a:r>
            <a:r>
              <a:rPr lang="en-US" sz="1450" dirty="0"/>
              <a:t>-KWK </a:t>
            </a:r>
            <a:r>
              <a:rPr lang="en-US" sz="1450" dirty="0" err="1"/>
              <a:t>khususnya</a:t>
            </a:r>
            <a:r>
              <a:rPr lang="en-US" sz="1450" dirty="0"/>
              <a:t> </a:t>
            </a:r>
            <a:r>
              <a:rPr lang="en-US" sz="1450" dirty="0" err="1"/>
              <a:t>Desa</a:t>
            </a:r>
            <a:r>
              <a:rPr lang="en-US" sz="1450" dirty="0"/>
              <a:t> </a:t>
            </a:r>
            <a:r>
              <a:rPr lang="en-US" sz="1450" dirty="0" err="1"/>
              <a:t>Torganda</a:t>
            </a:r>
            <a:r>
              <a:rPr lang="en-US" sz="1450" dirty="0"/>
              <a:t>; </a:t>
            </a:r>
            <a:r>
              <a:rPr lang="en-US" sz="1450" dirty="0" err="1"/>
              <a:t>Untuk</a:t>
            </a:r>
            <a:r>
              <a:rPr lang="en-US" sz="1450" dirty="0"/>
              <a:t> </a:t>
            </a:r>
            <a:r>
              <a:rPr lang="en-US" sz="1450" dirty="0" err="1"/>
              <a:t>mendukung</a:t>
            </a:r>
            <a:r>
              <a:rPr lang="en-US" sz="1450" dirty="0"/>
              <a:t> </a:t>
            </a:r>
            <a:r>
              <a:rPr lang="en-US" sz="1450" dirty="0" err="1"/>
              <a:t>keterangannya</a:t>
            </a:r>
            <a:r>
              <a:rPr lang="en-US" sz="1450" dirty="0"/>
              <a:t>, </a:t>
            </a:r>
            <a:r>
              <a:rPr lang="en-US" sz="1450" dirty="0" err="1"/>
              <a:t>Bawaslu</a:t>
            </a:r>
            <a:r>
              <a:rPr lang="en-US" sz="1450" dirty="0"/>
              <a:t> </a:t>
            </a:r>
            <a:r>
              <a:rPr lang="en-US" sz="1450" dirty="0" err="1"/>
              <a:t>Kabupaten</a:t>
            </a:r>
            <a:r>
              <a:rPr lang="en-US" sz="1450" dirty="0"/>
              <a:t> </a:t>
            </a:r>
            <a:r>
              <a:rPr lang="en-US" sz="1450" dirty="0" err="1"/>
              <a:t>Labuhanbatu</a:t>
            </a:r>
            <a:r>
              <a:rPr lang="en-US" sz="1450" dirty="0"/>
              <a:t> Selatan </a:t>
            </a:r>
            <a:r>
              <a:rPr lang="en-US" sz="1450" dirty="0" err="1"/>
              <a:t>mengajukan</a:t>
            </a:r>
            <a:r>
              <a:rPr lang="en-US" sz="1450" dirty="0"/>
              <a:t> </a:t>
            </a:r>
            <a:r>
              <a:rPr lang="en-US" sz="1450" dirty="0" err="1"/>
              <a:t>alat</a:t>
            </a:r>
            <a:r>
              <a:rPr lang="en-US" sz="1450" dirty="0"/>
              <a:t> </a:t>
            </a:r>
            <a:r>
              <a:rPr lang="en-US" sz="1450" dirty="0" err="1"/>
              <a:t>bukti</a:t>
            </a:r>
            <a:r>
              <a:rPr lang="en-US" sz="1450" dirty="0"/>
              <a:t> yang </a:t>
            </a:r>
            <a:r>
              <a:rPr lang="en-US" sz="1450" dirty="0" err="1"/>
              <a:t>diberi</a:t>
            </a:r>
            <a:r>
              <a:rPr lang="en-US" sz="1450" dirty="0"/>
              <a:t> </a:t>
            </a:r>
            <a:r>
              <a:rPr lang="en-US" sz="1450" dirty="0" err="1"/>
              <a:t>tanda</a:t>
            </a:r>
            <a:r>
              <a:rPr lang="en-US" sz="1450" dirty="0"/>
              <a:t> </a:t>
            </a:r>
            <a:r>
              <a:rPr lang="en-US" sz="1450" dirty="0" err="1"/>
              <a:t>bukti</a:t>
            </a:r>
            <a:r>
              <a:rPr lang="en-US" sz="1450" dirty="0"/>
              <a:t> PK-2, </a:t>
            </a:r>
            <a:r>
              <a:rPr lang="en-US" sz="1450" dirty="0" err="1"/>
              <a:t>bukti</a:t>
            </a:r>
            <a:r>
              <a:rPr lang="en-US" sz="1450" dirty="0"/>
              <a:t> PK-9 </a:t>
            </a:r>
            <a:r>
              <a:rPr lang="en-US" sz="1450" dirty="0" err="1"/>
              <a:t>sampai</a:t>
            </a:r>
            <a:r>
              <a:rPr lang="en-US" sz="1450" dirty="0"/>
              <a:t> </a:t>
            </a:r>
            <a:r>
              <a:rPr lang="en-US" sz="1450" dirty="0" err="1"/>
              <a:t>dengan</a:t>
            </a:r>
            <a:r>
              <a:rPr lang="en-US" sz="1450" dirty="0"/>
              <a:t> </a:t>
            </a:r>
            <a:r>
              <a:rPr lang="en-US" sz="1450" dirty="0" err="1"/>
              <a:t>bukti</a:t>
            </a:r>
            <a:r>
              <a:rPr lang="en-US" sz="1450" dirty="0"/>
              <a:t> PK-16; </a:t>
            </a:r>
            <a:endParaRPr lang="id-ID" sz="1450" dirty="0"/>
          </a:p>
          <a:p>
            <a:pPr algn="just" eaLnBrk="1" hangingPunct="1">
              <a:defRPr/>
            </a:pPr>
            <a:endParaRPr lang="id-ID" sz="1450" dirty="0"/>
          </a:p>
          <a:p>
            <a:pPr algn="just" eaLnBrk="1" hangingPunct="1">
              <a:defRPr/>
            </a:pPr>
            <a:r>
              <a:rPr lang="id-ID" sz="1450" dirty="0"/>
              <a:t>... </a:t>
            </a:r>
            <a:r>
              <a:rPr lang="en-US" sz="1450" dirty="0" err="1"/>
              <a:t>Selanjutnya</a:t>
            </a:r>
            <a:r>
              <a:rPr lang="en-US" sz="1450" dirty="0"/>
              <a:t> </a:t>
            </a:r>
            <a:r>
              <a:rPr lang="en-US" sz="1450" dirty="0" err="1"/>
              <a:t>juga</a:t>
            </a:r>
            <a:r>
              <a:rPr lang="en-US" sz="1450" dirty="0"/>
              <a:t> </a:t>
            </a:r>
            <a:r>
              <a:rPr lang="en-US" sz="1450" dirty="0" err="1"/>
              <a:t>terungkap</a:t>
            </a:r>
            <a:r>
              <a:rPr lang="en-US" sz="1450" dirty="0"/>
              <a:t> </a:t>
            </a:r>
            <a:r>
              <a:rPr lang="en-US" sz="1450" dirty="0" err="1"/>
              <a:t>dalam</a:t>
            </a:r>
            <a:r>
              <a:rPr lang="en-US" sz="1450" dirty="0"/>
              <a:t> </a:t>
            </a:r>
            <a:r>
              <a:rPr lang="en-US" sz="1450" dirty="0" err="1"/>
              <a:t>persidangan</a:t>
            </a:r>
            <a:r>
              <a:rPr lang="en-US" sz="1450" dirty="0"/>
              <a:t> </a:t>
            </a:r>
            <a:r>
              <a:rPr lang="en-US" sz="1450" dirty="0" err="1"/>
              <a:t>bahwa</a:t>
            </a:r>
            <a:r>
              <a:rPr lang="en-US" sz="1450" dirty="0"/>
              <a:t> </a:t>
            </a:r>
            <a:r>
              <a:rPr lang="en-US" sz="1450" dirty="0" err="1"/>
              <a:t>terkait</a:t>
            </a:r>
            <a:r>
              <a:rPr lang="en-US" sz="1450" dirty="0"/>
              <a:t> </a:t>
            </a:r>
            <a:r>
              <a:rPr lang="en-US" sz="1450" dirty="0" err="1"/>
              <a:t>keganjilan</a:t>
            </a:r>
            <a:r>
              <a:rPr lang="en-US" sz="1450" dirty="0"/>
              <a:t> </a:t>
            </a:r>
            <a:r>
              <a:rPr lang="en-US" sz="1450" dirty="0" err="1"/>
              <a:t>jumlah</a:t>
            </a:r>
            <a:r>
              <a:rPr lang="en-US" sz="1450" dirty="0"/>
              <a:t> </a:t>
            </a:r>
            <a:r>
              <a:rPr lang="en-US" sz="1450" dirty="0" err="1"/>
              <a:t>DPTb</a:t>
            </a:r>
            <a:r>
              <a:rPr lang="en-US" sz="1450" dirty="0"/>
              <a:t> di </a:t>
            </a:r>
            <a:r>
              <a:rPr lang="en-US" sz="1450" dirty="0" err="1"/>
              <a:t>Desa</a:t>
            </a:r>
            <a:r>
              <a:rPr lang="en-US" sz="1450" dirty="0"/>
              <a:t> </a:t>
            </a:r>
            <a:r>
              <a:rPr lang="en-US" sz="1450" dirty="0" err="1"/>
              <a:t>Torganda</a:t>
            </a:r>
            <a:r>
              <a:rPr lang="en-US" sz="1450" dirty="0"/>
              <a:t>, </a:t>
            </a:r>
            <a:r>
              <a:rPr lang="en-US" sz="1450" dirty="0" err="1"/>
              <a:t>Saksi</a:t>
            </a:r>
            <a:r>
              <a:rPr lang="en-US" sz="1450" dirty="0"/>
              <a:t> </a:t>
            </a:r>
            <a:r>
              <a:rPr lang="en-US" sz="1450" dirty="0" err="1"/>
              <a:t>Pemohon</a:t>
            </a:r>
            <a:r>
              <a:rPr lang="en-US" sz="1450" dirty="0"/>
              <a:t> </a:t>
            </a:r>
            <a:r>
              <a:rPr lang="en-US" sz="1450" dirty="0" err="1"/>
              <a:t>bernama</a:t>
            </a:r>
            <a:r>
              <a:rPr lang="en-US" sz="1450" dirty="0"/>
              <a:t> </a:t>
            </a:r>
            <a:r>
              <a:rPr lang="en-US" sz="1450" dirty="0" err="1"/>
              <a:t>Bangun</a:t>
            </a:r>
            <a:r>
              <a:rPr lang="en-US" sz="1450" dirty="0"/>
              <a:t> </a:t>
            </a:r>
            <a:r>
              <a:rPr lang="en-US" sz="1450" dirty="0" err="1"/>
              <a:t>Sahril</a:t>
            </a:r>
            <a:r>
              <a:rPr lang="en-US" sz="1450" dirty="0"/>
              <a:t> </a:t>
            </a:r>
            <a:r>
              <a:rPr lang="en-US" sz="1450" dirty="0" err="1"/>
              <a:t>Harahap</a:t>
            </a:r>
            <a:r>
              <a:rPr lang="en-US" sz="1450" dirty="0"/>
              <a:t> </a:t>
            </a:r>
            <a:r>
              <a:rPr lang="en-US" sz="1450" dirty="0" err="1"/>
              <a:t>telah</a:t>
            </a:r>
            <a:r>
              <a:rPr lang="en-US" sz="1450" dirty="0"/>
              <a:t> </a:t>
            </a:r>
            <a:r>
              <a:rPr lang="en-US" sz="1450" dirty="0" err="1"/>
              <a:t>mengajukan</a:t>
            </a:r>
            <a:r>
              <a:rPr lang="en-US" sz="1450" dirty="0"/>
              <a:t> </a:t>
            </a:r>
            <a:r>
              <a:rPr lang="en-US" sz="1450" dirty="0" err="1"/>
              <a:t>permohonan</a:t>
            </a:r>
            <a:r>
              <a:rPr lang="en-US" sz="1450" dirty="0"/>
              <a:t> </a:t>
            </a:r>
            <a:r>
              <a:rPr lang="en-US" sz="1450" dirty="0" err="1"/>
              <a:t>kepada</a:t>
            </a:r>
            <a:r>
              <a:rPr lang="en-US" sz="1450" dirty="0"/>
              <a:t> PPK </a:t>
            </a:r>
            <a:r>
              <a:rPr lang="en-US" sz="1450" dirty="0" err="1"/>
              <a:t>Kecamatan</a:t>
            </a:r>
            <a:r>
              <a:rPr lang="en-US" sz="1450" dirty="0"/>
              <a:t> </a:t>
            </a:r>
            <a:r>
              <a:rPr lang="en-US" sz="1450" dirty="0" err="1"/>
              <a:t>Torgamba</a:t>
            </a:r>
            <a:r>
              <a:rPr lang="en-US" sz="1450" dirty="0"/>
              <a:t> </a:t>
            </a:r>
            <a:r>
              <a:rPr lang="en-US" sz="1450" dirty="0" err="1"/>
              <a:t>untuk</a:t>
            </a:r>
            <a:r>
              <a:rPr lang="en-US" sz="1450" dirty="0"/>
              <a:t> </a:t>
            </a:r>
            <a:r>
              <a:rPr lang="en-US" sz="1450" dirty="0" err="1"/>
              <a:t>membuka</a:t>
            </a:r>
            <a:r>
              <a:rPr lang="en-US" sz="1450" dirty="0"/>
              <a:t> </a:t>
            </a:r>
            <a:r>
              <a:rPr lang="en-US" sz="1450" dirty="0" err="1"/>
              <a:t>dan</a:t>
            </a:r>
            <a:r>
              <a:rPr lang="en-US" sz="1450" dirty="0"/>
              <a:t> </a:t>
            </a:r>
            <a:r>
              <a:rPr lang="en-US" sz="1450" dirty="0" err="1"/>
              <a:t>menghitung</a:t>
            </a:r>
            <a:r>
              <a:rPr lang="en-US" sz="1450" dirty="0"/>
              <a:t> </a:t>
            </a:r>
            <a:r>
              <a:rPr lang="en-US" sz="1450" dirty="0" err="1"/>
              <a:t>surat</a:t>
            </a:r>
            <a:r>
              <a:rPr lang="en-US" sz="1450" dirty="0"/>
              <a:t> </a:t>
            </a:r>
            <a:r>
              <a:rPr lang="en-US" sz="1450" dirty="0" err="1"/>
              <a:t>suara</a:t>
            </a:r>
            <a:r>
              <a:rPr lang="en-US" sz="1450" dirty="0"/>
              <a:t> </a:t>
            </a:r>
            <a:r>
              <a:rPr lang="en-US" sz="1450" dirty="0" err="1"/>
              <a:t>tetapi</a:t>
            </a:r>
            <a:r>
              <a:rPr lang="en-US" sz="1450" dirty="0"/>
              <a:t> </a:t>
            </a:r>
            <a:r>
              <a:rPr lang="en-US" sz="1450" dirty="0" err="1"/>
              <a:t>ditolak</a:t>
            </a:r>
            <a:r>
              <a:rPr lang="en-US" sz="1450" dirty="0"/>
              <a:t>. </a:t>
            </a:r>
            <a:r>
              <a:rPr lang="en-US" sz="1450" dirty="0" err="1"/>
              <a:t>Menurut</a:t>
            </a:r>
            <a:r>
              <a:rPr lang="en-US" sz="1450" dirty="0"/>
              <a:t> </a:t>
            </a:r>
            <a:r>
              <a:rPr lang="en-US" sz="1450" dirty="0" err="1"/>
              <a:t>Mahkamah</a:t>
            </a:r>
            <a:r>
              <a:rPr lang="en-US" sz="1450" dirty="0"/>
              <a:t> </a:t>
            </a:r>
            <a:r>
              <a:rPr lang="en-US" sz="1450" dirty="0" err="1"/>
              <a:t>keberatan</a:t>
            </a:r>
            <a:r>
              <a:rPr lang="en-US" sz="1450" dirty="0"/>
              <a:t> yang </a:t>
            </a:r>
            <a:r>
              <a:rPr lang="en-US" sz="1450" dirty="0" err="1"/>
              <a:t>diajukan</a:t>
            </a:r>
            <a:r>
              <a:rPr lang="en-US" sz="1450" dirty="0"/>
              <a:t> </a:t>
            </a:r>
            <a:r>
              <a:rPr lang="en-US" sz="1450" dirty="0" err="1"/>
              <a:t>oleh</a:t>
            </a:r>
            <a:r>
              <a:rPr lang="en-US" sz="1450" dirty="0"/>
              <a:t> </a:t>
            </a:r>
            <a:r>
              <a:rPr lang="en-US" sz="1450" dirty="0" err="1"/>
              <a:t>Pemohon</a:t>
            </a:r>
            <a:r>
              <a:rPr lang="en-US" sz="1450" dirty="0"/>
              <a:t> yang </a:t>
            </a:r>
            <a:r>
              <a:rPr lang="en-US" sz="1450" dirty="0" err="1"/>
              <a:t>belum</a:t>
            </a:r>
            <a:r>
              <a:rPr lang="en-US" sz="1450" dirty="0"/>
              <a:t> </a:t>
            </a:r>
            <a:r>
              <a:rPr lang="en-US" sz="1450" dirty="0" err="1"/>
              <a:t>ditindaklanjuti</a:t>
            </a:r>
            <a:r>
              <a:rPr lang="en-US" sz="1450" dirty="0"/>
              <a:t> </a:t>
            </a:r>
            <a:r>
              <a:rPr lang="en-US" sz="1450" dirty="0" err="1"/>
              <a:t>menyebabkan</a:t>
            </a:r>
            <a:r>
              <a:rPr lang="en-US" sz="1450" dirty="0"/>
              <a:t> </a:t>
            </a:r>
            <a:r>
              <a:rPr lang="en-US" sz="1450" dirty="0" err="1"/>
              <a:t>belum</a:t>
            </a:r>
            <a:r>
              <a:rPr lang="en-US" sz="1450" dirty="0"/>
              <a:t> </a:t>
            </a:r>
            <a:r>
              <a:rPr lang="en-US" sz="1450" dirty="0" err="1"/>
              <a:t>terselesaikannya</a:t>
            </a:r>
            <a:r>
              <a:rPr lang="en-US" sz="1450" dirty="0"/>
              <a:t> </a:t>
            </a:r>
            <a:r>
              <a:rPr lang="en-US" sz="1450" dirty="0" err="1"/>
              <a:t>permasalahan</a:t>
            </a:r>
            <a:r>
              <a:rPr lang="en-US" sz="1450" dirty="0"/>
              <a:t> di TPS-TPS </a:t>
            </a:r>
            <a:r>
              <a:rPr lang="en-US" sz="1450" dirty="0" err="1"/>
              <a:t>Desa</a:t>
            </a:r>
            <a:r>
              <a:rPr lang="en-US" sz="1450" dirty="0"/>
              <a:t> </a:t>
            </a:r>
            <a:r>
              <a:rPr lang="en-US" sz="1450" dirty="0" err="1"/>
              <a:t>Torgonda</a:t>
            </a:r>
            <a:r>
              <a:rPr lang="en-US" sz="1450" dirty="0"/>
              <a:t> </a:t>
            </a:r>
            <a:r>
              <a:rPr lang="en-US" sz="1450" dirty="0" err="1"/>
              <a:t>khususnya</a:t>
            </a:r>
            <a:r>
              <a:rPr lang="en-US" sz="1450" dirty="0"/>
              <a:t> yang </a:t>
            </a:r>
            <a:r>
              <a:rPr lang="en-US" sz="1450" dirty="0" err="1"/>
              <a:t>dipersoalkan</a:t>
            </a:r>
            <a:r>
              <a:rPr lang="en-US" sz="1450" dirty="0"/>
              <a:t> </a:t>
            </a:r>
            <a:r>
              <a:rPr lang="en-US" sz="1450" dirty="0" err="1"/>
              <a:t>oleh</a:t>
            </a:r>
            <a:r>
              <a:rPr lang="en-US" sz="1450" dirty="0"/>
              <a:t> </a:t>
            </a:r>
            <a:r>
              <a:rPr lang="en-US" sz="1450" dirty="0" err="1"/>
              <a:t>Pemohon</a:t>
            </a:r>
            <a:r>
              <a:rPr lang="en-US" sz="1450" dirty="0"/>
              <a:t>. </a:t>
            </a:r>
            <a:r>
              <a:rPr lang="en-US" sz="1450" dirty="0" err="1"/>
              <a:t>Sebab</a:t>
            </a:r>
            <a:r>
              <a:rPr lang="en-US" sz="1450" dirty="0"/>
              <a:t> </a:t>
            </a:r>
            <a:r>
              <a:rPr lang="en-US" sz="1450" dirty="0" err="1"/>
              <a:t>dengan</a:t>
            </a:r>
            <a:r>
              <a:rPr lang="en-US" sz="1450" dirty="0"/>
              <a:t> </a:t>
            </a:r>
            <a:r>
              <a:rPr lang="en-US" sz="1450" dirty="0" err="1"/>
              <a:t>tidak</a:t>
            </a:r>
            <a:r>
              <a:rPr lang="en-US" sz="1450" dirty="0"/>
              <a:t> </a:t>
            </a:r>
            <a:r>
              <a:rPr lang="en-US" sz="1450" dirty="0" err="1"/>
              <a:t>ditindaklanjutinya</a:t>
            </a:r>
            <a:r>
              <a:rPr lang="en-US" sz="1450" dirty="0"/>
              <a:t> </a:t>
            </a:r>
            <a:r>
              <a:rPr lang="en-US" sz="1450" dirty="0" err="1"/>
              <a:t>keberatan</a:t>
            </a:r>
            <a:r>
              <a:rPr lang="en-US" sz="1450" dirty="0"/>
              <a:t> </a:t>
            </a:r>
            <a:r>
              <a:rPr lang="en-US" sz="1450" dirty="0" err="1"/>
              <a:t>Saksi</a:t>
            </a:r>
            <a:r>
              <a:rPr lang="en-US" sz="1450" dirty="0"/>
              <a:t> </a:t>
            </a:r>
            <a:r>
              <a:rPr lang="en-US" sz="1450" dirty="0" err="1"/>
              <a:t>Pemohon</a:t>
            </a:r>
            <a:r>
              <a:rPr lang="en-US" sz="1450" dirty="0"/>
              <a:t> </a:t>
            </a:r>
            <a:r>
              <a:rPr lang="en-US" sz="1450" dirty="0" err="1"/>
              <a:t>tersebut</a:t>
            </a:r>
            <a:r>
              <a:rPr lang="en-US" sz="1450" dirty="0"/>
              <a:t> </a:t>
            </a:r>
            <a:r>
              <a:rPr lang="en-US" sz="1450" dirty="0" err="1"/>
              <a:t>memunculkan</a:t>
            </a:r>
            <a:r>
              <a:rPr lang="en-US" sz="1450" dirty="0"/>
              <a:t> </a:t>
            </a:r>
            <a:r>
              <a:rPr lang="en-US" sz="1450" dirty="0" err="1"/>
              <a:t>adanya</a:t>
            </a:r>
            <a:r>
              <a:rPr lang="en-US" sz="1450" dirty="0"/>
              <a:t> </a:t>
            </a:r>
            <a:r>
              <a:rPr lang="en-US" sz="1450" dirty="0" err="1"/>
              <a:t>keraguan</a:t>
            </a:r>
            <a:r>
              <a:rPr lang="en-US" sz="1450" dirty="0"/>
              <a:t> yang </a:t>
            </a:r>
            <a:r>
              <a:rPr lang="en-US" sz="1450" dirty="0" err="1"/>
              <a:t>menimbulkan</a:t>
            </a:r>
            <a:r>
              <a:rPr lang="en-US" sz="1450" dirty="0"/>
              <a:t> </a:t>
            </a:r>
            <a:r>
              <a:rPr lang="en-US" sz="1450" dirty="0" err="1"/>
              <a:t>ketidakmurnian</a:t>
            </a:r>
            <a:r>
              <a:rPr lang="en-US" sz="1450" dirty="0"/>
              <a:t> </a:t>
            </a:r>
            <a:r>
              <a:rPr lang="en-US" sz="1450" dirty="0" err="1"/>
              <a:t>perolehan</a:t>
            </a:r>
            <a:r>
              <a:rPr lang="en-US" sz="1450" dirty="0"/>
              <a:t> </a:t>
            </a:r>
            <a:r>
              <a:rPr lang="en-US" sz="1450" dirty="0" err="1"/>
              <a:t>suara</a:t>
            </a:r>
            <a:r>
              <a:rPr lang="en-US" sz="1450" dirty="0"/>
              <a:t> yang </a:t>
            </a:r>
            <a:r>
              <a:rPr lang="en-US" sz="1450" dirty="0" err="1"/>
              <a:t>diperoleh</a:t>
            </a:r>
            <a:r>
              <a:rPr lang="en-US" sz="1450" dirty="0"/>
              <a:t> </a:t>
            </a:r>
            <a:r>
              <a:rPr lang="en-US" sz="1450" dirty="0" err="1"/>
              <a:t>masing-masing</a:t>
            </a:r>
            <a:r>
              <a:rPr lang="en-US" sz="1450" dirty="0"/>
              <a:t> </a:t>
            </a:r>
            <a:r>
              <a:rPr lang="en-US" sz="1450" dirty="0" err="1"/>
              <a:t>pasangan</a:t>
            </a:r>
            <a:r>
              <a:rPr lang="en-US" sz="1450" dirty="0"/>
              <a:t> </a:t>
            </a:r>
            <a:r>
              <a:rPr lang="en-US" sz="1450" dirty="0" err="1"/>
              <a:t>calon</a:t>
            </a:r>
            <a:r>
              <a:rPr lang="en-US" sz="1450" dirty="0"/>
              <a:t> yang </a:t>
            </a:r>
            <a:r>
              <a:rPr lang="en-US" sz="1450" dirty="0" err="1"/>
              <a:t>berkaitan</a:t>
            </a:r>
            <a:r>
              <a:rPr lang="en-US" sz="1450" dirty="0"/>
              <a:t> </a:t>
            </a:r>
            <a:r>
              <a:rPr lang="en-US" sz="1450" dirty="0" err="1"/>
              <a:t>dengan</a:t>
            </a:r>
            <a:r>
              <a:rPr lang="en-US" sz="1450" dirty="0"/>
              <a:t> </a:t>
            </a:r>
            <a:r>
              <a:rPr lang="en-US" sz="1450" dirty="0" err="1"/>
              <a:t>kotak-kotak</a:t>
            </a:r>
            <a:r>
              <a:rPr lang="en-US" sz="1450" dirty="0"/>
              <a:t> </a:t>
            </a:r>
            <a:r>
              <a:rPr lang="en-US" sz="1450" dirty="0" err="1"/>
              <a:t>suara</a:t>
            </a:r>
            <a:r>
              <a:rPr lang="en-US" sz="1450" dirty="0"/>
              <a:t> </a:t>
            </a:r>
            <a:r>
              <a:rPr lang="en-US" sz="1450" dirty="0" err="1"/>
              <a:t>tersebut</a:t>
            </a:r>
            <a:r>
              <a:rPr lang="en-US" sz="1450" dirty="0"/>
              <a:t> </a:t>
            </a:r>
            <a:r>
              <a:rPr lang="en-US" sz="1450" dirty="0" err="1"/>
              <a:t>dan</a:t>
            </a:r>
            <a:r>
              <a:rPr lang="en-US" sz="1450" dirty="0"/>
              <a:t> </a:t>
            </a:r>
            <a:r>
              <a:rPr lang="en-US" sz="1450" dirty="0" err="1"/>
              <a:t>pada</a:t>
            </a:r>
            <a:r>
              <a:rPr lang="en-US" sz="1450" dirty="0"/>
              <a:t> </a:t>
            </a:r>
            <a:r>
              <a:rPr lang="en-US" sz="1450" dirty="0" err="1"/>
              <a:t>akhirnya</a:t>
            </a:r>
            <a:r>
              <a:rPr lang="en-US" sz="1450" dirty="0"/>
              <a:t> </a:t>
            </a:r>
            <a:r>
              <a:rPr lang="en-US" sz="1450" dirty="0" err="1"/>
              <a:t>berdampak</a:t>
            </a:r>
            <a:r>
              <a:rPr lang="en-US" sz="1450" dirty="0"/>
              <a:t> </a:t>
            </a:r>
            <a:r>
              <a:rPr lang="en-US" sz="1450" dirty="0" err="1"/>
              <a:t>pada</a:t>
            </a:r>
            <a:r>
              <a:rPr lang="en-US" sz="1450" dirty="0"/>
              <a:t> </a:t>
            </a:r>
            <a:r>
              <a:rPr lang="en-US" sz="1450" dirty="0" err="1"/>
              <a:t>ketidakpercayaan</a:t>
            </a:r>
            <a:r>
              <a:rPr lang="en-US" sz="1450" dirty="0"/>
              <a:t> </a:t>
            </a:r>
            <a:r>
              <a:rPr lang="en-US" sz="1450" dirty="0" err="1"/>
              <a:t>masyarakat</a:t>
            </a:r>
            <a:r>
              <a:rPr lang="en-US" sz="1450" dirty="0"/>
              <a:t> </a:t>
            </a:r>
            <a:r>
              <a:rPr lang="en-US" sz="1450" dirty="0" err="1"/>
              <a:t>terhadap</a:t>
            </a:r>
            <a:r>
              <a:rPr lang="en-US" sz="1450" dirty="0"/>
              <a:t> </a:t>
            </a:r>
            <a:r>
              <a:rPr lang="en-US" sz="1450" dirty="0" err="1"/>
              <a:t>kemurnian</a:t>
            </a:r>
            <a:r>
              <a:rPr lang="en-US" sz="1450" dirty="0"/>
              <a:t> </a:t>
            </a:r>
            <a:r>
              <a:rPr lang="en-US" sz="1450" dirty="0" err="1"/>
              <a:t>perolehan</a:t>
            </a:r>
            <a:r>
              <a:rPr lang="en-US" sz="1450" dirty="0"/>
              <a:t> </a:t>
            </a:r>
            <a:r>
              <a:rPr lang="en-US" sz="1450" dirty="0" err="1"/>
              <a:t>suara</a:t>
            </a:r>
            <a:r>
              <a:rPr lang="en-US" sz="1450" dirty="0"/>
              <a:t> yang </a:t>
            </a:r>
            <a:r>
              <a:rPr lang="en-US" sz="1450" dirty="0" err="1"/>
              <a:t>diperoleh</a:t>
            </a:r>
            <a:r>
              <a:rPr lang="en-US" sz="1450" dirty="0"/>
              <a:t> </a:t>
            </a:r>
            <a:r>
              <a:rPr lang="en-US" sz="1450" dirty="0" err="1"/>
              <a:t>masing-masing</a:t>
            </a:r>
            <a:r>
              <a:rPr lang="en-US" sz="1450" dirty="0"/>
              <a:t> </a:t>
            </a:r>
            <a:r>
              <a:rPr lang="en-US" sz="1450" dirty="0" err="1"/>
              <a:t>pasangan</a:t>
            </a:r>
            <a:r>
              <a:rPr lang="en-US" sz="1450" dirty="0"/>
              <a:t> </a:t>
            </a:r>
            <a:r>
              <a:rPr lang="en-US" sz="1450" dirty="0" err="1"/>
              <a:t>calon</a:t>
            </a:r>
            <a:r>
              <a:rPr lang="en-US" sz="1450" dirty="0"/>
              <a:t> </a:t>
            </a:r>
            <a:r>
              <a:rPr lang="en-US" sz="1450" dirty="0" err="1"/>
              <a:t>dan</a:t>
            </a:r>
            <a:r>
              <a:rPr lang="en-US" sz="1450" dirty="0"/>
              <a:t> </a:t>
            </a:r>
            <a:r>
              <a:rPr lang="en-US" sz="1450" dirty="0" err="1"/>
              <a:t>juga</a:t>
            </a:r>
            <a:r>
              <a:rPr lang="en-US" sz="1450" dirty="0"/>
              <a:t> </a:t>
            </a:r>
            <a:r>
              <a:rPr lang="en-US" sz="1450" dirty="0" err="1"/>
              <a:t>terhadap</a:t>
            </a:r>
            <a:r>
              <a:rPr lang="en-US" sz="1450" dirty="0"/>
              <a:t> </a:t>
            </a:r>
            <a:r>
              <a:rPr lang="en-US" sz="1450" dirty="0" err="1"/>
              <a:t>penyelenggara</a:t>
            </a:r>
            <a:r>
              <a:rPr lang="en-US" sz="1450" dirty="0"/>
              <a:t>. </a:t>
            </a:r>
            <a:endParaRPr lang="id-ID" sz="1450" dirty="0"/>
          </a:p>
          <a:p>
            <a:pPr algn="just" eaLnBrk="1" hangingPunct="1">
              <a:defRPr/>
            </a:pPr>
            <a:endParaRPr lang="id-ID" sz="1450" dirty="0"/>
          </a:p>
          <a:p>
            <a:pPr algn="just" eaLnBrk="1" hangingPunct="1">
              <a:defRPr/>
            </a:pPr>
            <a:r>
              <a:rPr lang="id-ID" sz="1450" dirty="0"/>
              <a:t>..</a:t>
            </a:r>
            <a:r>
              <a:rPr lang="en-US" sz="1450" dirty="0"/>
              <a:t>. </a:t>
            </a:r>
            <a:r>
              <a:rPr lang="en-US" sz="1450" dirty="0" err="1"/>
              <a:t>Oleh</a:t>
            </a:r>
            <a:r>
              <a:rPr lang="en-US" sz="1450" dirty="0"/>
              <a:t> </a:t>
            </a:r>
            <a:r>
              <a:rPr lang="en-US" sz="1450" dirty="0" err="1"/>
              <a:t>karena</a:t>
            </a:r>
            <a:r>
              <a:rPr lang="en-US" sz="1450" dirty="0"/>
              <a:t> </a:t>
            </a:r>
            <a:r>
              <a:rPr lang="en-US" sz="1450" dirty="0" err="1"/>
              <a:t>itu</a:t>
            </a:r>
            <a:r>
              <a:rPr lang="en-US" sz="1450" dirty="0"/>
              <a:t>, </a:t>
            </a:r>
            <a:r>
              <a:rPr lang="en-US" sz="1450" dirty="0" err="1"/>
              <a:t>untuk</a:t>
            </a:r>
            <a:r>
              <a:rPr lang="en-US" sz="1450" dirty="0"/>
              <a:t> </a:t>
            </a:r>
            <a:r>
              <a:rPr lang="en-US" sz="1450" dirty="0" err="1"/>
              <a:t>mendapatkan</a:t>
            </a:r>
            <a:r>
              <a:rPr lang="en-US" sz="1450" dirty="0"/>
              <a:t> </a:t>
            </a:r>
            <a:r>
              <a:rPr lang="en-US" sz="1450" dirty="0" err="1"/>
              <a:t>kemurnian</a:t>
            </a:r>
            <a:r>
              <a:rPr lang="en-US" sz="1450" dirty="0"/>
              <a:t> </a:t>
            </a:r>
            <a:r>
              <a:rPr lang="en-US" sz="1450" dirty="0" err="1"/>
              <a:t>perolehan</a:t>
            </a:r>
            <a:r>
              <a:rPr lang="en-US" sz="1450" dirty="0"/>
              <a:t> </a:t>
            </a:r>
            <a:r>
              <a:rPr lang="en-US" sz="1450" dirty="0" err="1"/>
              <a:t>suara</a:t>
            </a:r>
            <a:r>
              <a:rPr lang="en-US" sz="1450" dirty="0"/>
              <a:t>, </a:t>
            </a:r>
            <a:r>
              <a:rPr lang="en-US" sz="1450" dirty="0" err="1"/>
              <a:t>dan</a:t>
            </a:r>
            <a:r>
              <a:rPr lang="en-US" sz="1450" dirty="0"/>
              <a:t> demi </a:t>
            </a:r>
            <a:r>
              <a:rPr lang="en-US" sz="1450" dirty="0" err="1"/>
              <a:t>validitas</a:t>
            </a:r>
            <a:r>
              <a:rPr lang="en-US" sz="1450" dirty="0"/>
              <a:t> </a:t>
            </a:r>
            <a:r>
              <a:rPr lang="en-US" sz="1450" dirty="0" err="1"/>
              <a:t>perolehan</a:t>
            </a:r>
            <a:r>
              <a:rPr lang="en-US" sz="1450" dirty="0"/>
              <a:t> </a:t>
            </a:r>
            <a:r>
              <a:rPr lang="en-US" sz="1450" dirty="0" err="1"/>
              <a:t>suara</a:t>
            </a:r>
            <a:r>
              <a:rPr lang="en-US" sz="1450" dirty="0"/>
              <a:t> yang </a:t>
            </a:r>
            <a:r>
              <a:rPr lang="en-US" sz="1450" dirty="0" err="1"/>
              <a:t>akan</a:t>
            </a:r>
            <a:r>
              <a:rPr lang="en-US" sz="1450" dirty="0"/>
              <a:t> </a:t>
            </a:r>
            <a:r>
              <a:rPr lang="en-US" sz="1450" dirty="0" err="1"/>
              <a:t>meningkatkan</a:t>
            </a:r>
            <a:r>
              <a:rPr lang="en-US" sz="1450" dirty="0"/>
              <a:t> </a:t>
            </a:r>
            <a:r>
              <a:rPr lang="en-US" sz="1450" dirty="0" err="1"/>
              <a:t>legitimasi</a:t>
            </a:r>
            <a:r>
              <a:rPr lang="en-US" sz="1450" dirty="0"/>
              <a:t> </a:t>
            </a:r>
            <a:r>
              <a:rPr lang="en-US" sz="1450" dirty="0" err="1"/>
              <a:t>perolehan</a:t>
            </a:r>
            <a:r>
              <a:rPr lang="en-US" sz="1450" dirty="0"/>
              <a:t> </a:t>
            </a:r>
            <a:r>
              <a:rPr lang="en-US" sz="1450" dirty="0" err="1"/>
              <a:t>suara</a:t>
            </a:r>
            <a:r>
              <a:rPr lang="en-US" sz="1450" dirty="0"/>
              <a:t> </a:t>
            </a:r>
            <a:r>
              <a:rPr lang="en-US" sz="1450" dirty="0" err="1"/>
              <a:t>masing-masing</a:t>
            </a:r>
            <a:r>
              <a:rPr lang="en-US" sz="1450" dirty="0"/>
              <a:t> </a:t>
            </a:r>
            <a:r>
              <a:rPr lang="en-US" sz="1450" dirty="0" err="1"/>
              <a:t>pasangan</a:t>
            </a:r>
            <a:r>
              <a:rPr lang="en-US" sz="1450" dirty="0"/>
              <a:t> </a:t>
            </a:r>
            <a:r>
              <a:rPr lang="en-US" sz="1450" dirty="0" err="1"/>
              <a:t>calon</a:t>
            </a:r>
            <a:r>
              <a:rPr lang="en-US" sz="1450" dirty="0"/>
              <a:t>, </a:t>
            </a:r>
            <a:r>
              <a:rPr lang="en-US" sz="1450" dirty="0" err="1"/>
              <a:t>serta</a:t>
            </a:r>
            <a:r>
              <a:rPr lang="en-US" sz="1450" dirty="0"/>
              <a:t> </a:t>
            </a:r>
            <a:r>
              <a:rPr lang="en-US" sz="1450" dirty="0" err="1"/>
              <a:t>untuk</a:t>
            </a:r>
            <a:r>
              <a:rPr lang="en-US" sz="1450" dirty="0"/>
              <a:t> </a:t>
            </a:r>
            <a:r>
              <a:rPr lang="en-US" sz="1450" dirty="0" err="1"/>
              <a:t>mewujudkan</a:t>
            </a:r>
            <a:r>
              <a:rPr lang="en-US" sz="1450" dirty="0"/>
              <a:t> </a:t>
            </a:r>
            <a:r>
              <a:rPr lang="en-US" sz="1450" dirty="0" err="1"/>
              <a:t>prinsip</a:t>
            </a:r>
            <a:r>
              <a:rPr lang="en-US" sz="1450" dirty="0"/>
              <a:t> </a:t>
            </a:r>
            <a:r>
              <a:rPr lang="en-US" sz="1450" dirty="0" err="1"/>
              <a:t>demokrasi</a:t>
            </a:r>
            <a:r>
              <a:rPr lang="en-US" sz="1450" dirty="0"/>
              <a:t> yang </a:t>
            </a:r>
            <a:r>
              <a:rPr lang="en-US" sz="1450" dirty="0" err="1"/>
              <a:t>menghargai</a:t>
            </a:r>
            <a:r>
              <a:rPr lang="en-US" sz="1450" dirty="0"/>
              <a:t> </a:t>
            </a:r>
            <a:r>
              <a:rPr lang="en-US" sz="1450" dirty="0" err="1"/>
              <a:t>setiap</a:t>
            </a:r>
            <a:r>
              <a:rPr lang="en-US" sz="1450" dirty="0"/>
              <a:t> </a:t>
            </a:r>
            <a:r>
              <a:rPr lang="en-US" sz="1450" dirty="0" err="1"/>
              <a:t>suara</a:t>
            </a:r>
            <a:r>
              <a:rPr lang="en-US" sz="1450" dirty="0"/>
              <a:t> </a:t>
            </a:r>
            <a:r>
              <a:rPr lang="en-US" sz="1450" dirty="0" err="1"/>
              <a:t>pemilih</a:t>
            </a:r>
            <a:r>
              <a:rPr lang="en-US" sz="1450" dirty="0"/>
              <a:t>, </a:t>
            </a:r>
            <a:r>
              <a:rPr lang="en-US" sz="1450" dirty="0" err="1"/>
              <a:t>dan</a:t>
            </a:r>
            <a:r>
              <a:rPr lang="en-US" sz="1450" dirty="0"/>
              <a:t> </a:t>
            </a:r>
            <a:r>
              <a:rPr lang="en-US" sz="1450" dirty="0" err="1"/>
              <a:t>juga</a:t>
            </a:r>
            <a:r>
              <a:rPr lang="en-US" sz="1450" dirty="0"/>
              <a:t> </a:t>
            </a:r>
            <a:r>
              <a:rPr lang="en-US" sz="1450" dirty="0" err="1"/>
              <a:t>untuk</a:t>
            </a:r>
            <a:r>
              <a:rPr lang="en-US" sz="1450" dirty="0"/>
              <a:t> </a:t>
            </a:r>
            <a:r>
              <a:rPr lang="en-US" sz="1450" dirty="0" err="1"/>
              <a:t>menegakkan</a:t>
            </a:r>
            <a:r>
              <a:rPr lang="en-US" sz="1450" dirty="0"/>
              <a:t> </a:t>
            </a:r>
            <a:r>
              <a:rPr lang="en-US" sz="1450" dirty="0" err="1"/>
              <a:t>asas</a:t>
            </a:r>
            <a:r>
              <a:rPr lang="en-US" sz="1450" dirty="0"/>
              <a:t> </a:t>
            </a:r>
            <a:r>
              <a:rPr lang="en-US" sz="1450" dirty="0" err="1"/>
              <a:t>Jurdil</a:t>
            </a:r>
            <a:r>
              <a:rPr lang="en-US" sz="1450" dirty="0"/>
              <a:t>, </a:t>
            </a:r>
            <a:r>
              <a:rPr lang="en-US" sz="1450" dirty="0" err="1"/>
              <a:t>maka</a:t>
            </a:r>
            <a:r>
              <a:rPr lang="en-US" sz="1450" dirty="0"/>
              <a:t> </a:t>
            </a:r>
            <a:r>
              <a:rPr lang="en-US" sz="1450" dirty="0" err="1"/>
              <a:t>Mahkamah</a:t>
            </a:r>
            <a:r>
              <a:rPr lang="en-US" sz="1450" dirty="0"/>
              <a:t> </a:t>
            </a:r>
            <a:r>
              <a:rPr lang="en-US" sz="1450" dirty="0" err="1"/>
              <a:t>memerintahkan</a:t>
            </a:r>
            <a:r>
              <a:rPr lang="en-US" sz="1450" dirty="0"/>
              <a:t> </a:t>
            </a:r>
            <a:r>
              <a:rPr lang="en-US" sz="1450" dirty="0" err="1"/>
              <a:t>untuk</a:t>
            </a:r>
            <a:r>
              <a:rPr lang="en-US" sz="1450" dirty="0"/>
              <a:t> </a:t>
            </a:r>
            <a:r>
              <a:rPr lang="en-US" sz="1450" dirty="0" err="1"/>
              <a:t>dilakukan</a:t>
            </a:r>
            <a:r>
              <a:rPr lang="en-US" sz="1450" dirty="0"/>
              <a:t> </a:t>
            </a:r>
            <a:r>
              <a:rPr lang="en-US" sz="1450" dirty="0" err="1"/>
              <a:t>pemungutan</a:t>
            </a:r>
            <a:r>
              <a:rPr lang="en-US" sz="1450" dirty="0"/>
              <a:t> </a:t>
            </a:r>
            <a:r>
              <a:rPr lang="en-US" sz="1450" dirty="0" err="1"/>
              <a:t>suara</a:t>
            </a:r>
            <a:r>
              <a:rPr lang="en-US" sz="1450" dirty="0"/>
              <a:t> </a:t>
            </a:r>
            <a:r>
              <a:rPr lang="en-US" sz="1450" dirty="0" err="1"/>
              <a:t>ulang</a:t>
            </a:r>
            <a:r>
              <a:rPr lang="en-US" sz="1450" dirty="0"/>
              <a:t> di TPS 005, TPS 006, TPS 007, TPS 008, TPS 009, TPS 010, TPS 011, TPS 012, TPS 013, TPS 014 </a:t>
            </a:r>
            <a:r>
              <a:rPr lang="en-US" sz="1450" dirty="0" err="1"/>
              <a:t>Desa</a:t>
            </a:r>
            <a:r>
              <a:rPr lang="en-US" sz="1450" dirty="0"/>
              <a:t> </a:t>
            </a:r>
            <a:r>
              <a:rPr lang="en-US" sz="1450" dirty="0" err="1"/>
              <a:t>Torganda</a:t>
            </a:r>
            <a:r>
              <a:rPr lang="en-US" sz="1450" dirty="0"/>
              <a:t> </a:t>
            </a:r>
            <a:r>
              <a:rPr lang="en-US" sz="1450" dirty="0" err="1"/>
              <a:t>tersebut</a:t>
            </a:r>
            <a:r>
              <a:rPr lang="en-US" sz="1450" dirty="0"/>
              <a:t>;</a:t>
            </a:r>
            <a:endParaRPr lang="id-ID" sz="1450" dirty="0"/>
          </a:p>
        </p:txBody>
      </p:sp>
      <p:sp>
        <p:nvSpPr>
          <p:cNvPr id="35852" name="Rectangle 2">
            <a:extLst>
              <a:ext uri="{FF2B5EF4-FFF2-40B4-BE49-F238E27FC236}">
                <a16:creationId xmlns:a16="http://schemas.microsoft.com/office/drawing/2014/main" id="{CED227EC-E0C8-4AF0-9D8E-953FFF8EA5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3" y="-172390"/>
            <a:ext cx="9120187" cy="707886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id-ID" sz="2000" b="1" dirty="0">
                <a:solidFill>
                  <a:schemeClr val="bg1"/>
                </a:solidFill>
              </a:rPr>
              <a:t>2). </a:t>
            </a:r>
            <a:r>
              <a:rPr lang="en-US" sz="2000" b="1" u="sng" dirty="0">
                <a:solidFill>
                  <a:schemeClr val="bg1"/>
                </a:solidFill>
              </a:rPr>
              <a:t>PUTUSAN NOMOR 37/PHP.BUP-XIX/2021</a:t>
            </a:r>
            <a:r>
              <a:rPr lang="id-ID" sz="2000" b="1" u="sng" dirty="0">
                <a:solidFill>
                  <a:schemeClr val="bg1"/>
                </a:solidFill>
              </a:rPr>
              <a:t> (Terkait </a:t>
            </a:r>
            <a:r>
              <a:rPr lang="id-ID" sz="2000" b="1" u="sng" dirty="0" err="1">
                <a:solidFill>
                  <a:schemeClr val="bg1"/>
                </a:solidFill>
              </a:rPr>
              <a:t>Pemilukada</a:t>
            </a:r>
            <a:r>
              <a:rPr lang="id-ID" sz="2000" b="1" u="sng" dirty="0">
                <a:solidFill>
                  <a:schemeClr val="bg1"/>
                </a:solidFill>
              </a:rPr>
              <a:t> 2020 Bupati </a:t>
            </a:r>
            <a:r>
              <a:rPr lang="id-ID" sz="2000" b="1" u="sng" dirty="0" err="1">
                <a:solidFill>
                  <a:schemeClr val="bg1"/>
                </a:solidFill>
              </a:rPr>
              <a:t>Labuhanbatu</a:t>
            </a:r>
            <a:r>
              <a:rPr lang="id-ID" sz="2000" b="1" u="sng" dirty="0">
                <a:solidFill>
                  <a:schemeClr val="bg1"/>
                </a:solidFill>
              </a:rPr>
              <a:t> Selatan)</a:t>
            </a:r>
            <a:endParaRPr lang="id-ID" altLang="id-ID" sz="2000" b="1" u="sng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038858"/>
      </p:ext>
    </p:extLst>
  </p:cSld>
  <p:clrMapOvr>
    <a:masterClrMapping/>
  </p:clrMapOvr>
  <p:transition spd="slow">
    <p:pull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CB39525E-24CA-4CAD-9156-0BD252F966AC}"/>
              </a:ext>
            </a:extLst>
          </p:cNvPr>
          <p:cNvSpPr txBox="1">
            <a:spLocks noGrp="1"/>
          </p:cNvSpPr>
          <p:nvPr/>
        </p:nvSpPr>
        <p:spPr bwMode="auto">
          <a:xfrm>
            <a:off x="6659563" y="6208713"/>
            <a:ext cx="2133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04BFEF95-0EB8-43CD-BA09-C6C4561B019C}" type="slidenum">
              <a:rPr lang="en-US" altLang="id-ID" b="1">
                <a:solidFill>
                  <a:schemeClr val="bg1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id-ID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5849" name="Picture 22">
            <a:extLst>
              <a:ext uri="{FF2B5EF4-FFF2-40B4-BE49-F238E27FC236}">
                <a16:creationId xmlns:a16="http://schemas.microsoft.com/office/drawing/2014/main" id="{EE891BC8-DB47-40BC-9B97-F2A8AE18DB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400051"/>
            <a:ext cx="9120187" cy="645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0" name="TextBox 6">
            <a:extLst>
              <a:ext uri="{FF2B5EF4-FFF2-40B4-BE49-F238E27FC236}">
                <a16:creationId xmlns:a16="http://schemas.microsoft.com/office/drawing/2014/main" id="{EADC18CE-9D9E-4579-8612-CF6F7E032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520174"/>
            <a:ext cx="8856983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en-US" sz="1600" dirty="0" err="1"/>
              <a:t>Sementara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dalil</a:t>
            </a:r>
            <a:r>
              <a:rPr lang="en-US" sz="1600" dirty="0"/>
              <a:t> </a:t>
            </a:r>
            <a:r>
              <a:rPr lang="en-US" sz="1600" dirty="0" err="1"/>
              <a:t>Pemohon</a:t>
            </a:r>
            <a:r>
              <a:rPr lang="en-US" sz="1600" dirty="0"/>
              <a:t> a quo, </a:t>
            </a:r>
            <a:r>
              <a:rPr lang="en-US" sz="1600" dirty="0" err="1"/>
              <a:t>Bawaslu</a:t>
            </a:r>
            <a:r>
              <a:rPr lang="en-US" sz="1600" dirty="0"/>
              <a:t> </a:t>
            </a:r>
            <a:r>
              <a:rPr lang="en-US" sz="1600" dirty="0" err="1"/>
              <a:t>Kabupaten</a:t>
            </a:r>
            <a:r>
              <a:rPr lang="en-US" sz="1600" dirty="0"/>
              <a:t> </a:t>
            </a:r>
            <a:r>
              <a:rPr lang="en-US" sz="1600" dirty="0" err="1"/>
              <a:t>Labuhanbatu</a:t>
            </a:r>
            <a:r>
              <a:rPr lang="en-US" sz="1600" dirty="0"/>
              <a:t> </a:t>
            </a:r>
            <a:r>
              <a:rPr lang="en-US" sz="1600" dirty="0" err="1"/>
              <a:t>menyampaikan</a:t>
            </a:r>
            <a:r>
              <a:rPr lang="en-US" sz="1600" dirty="0"/>
              <a:t> </a:t>
            </a:r>
            <a:r>
              <a:rPr lang="en-US" sz="1600" dirty="0" err="1"/>
              <a:t>keterangan</a:t>
            </a:r>
            <a:r>
              <a:rPr lang="en-US" sz="1600" dirty="0"/>
              <a:t> yang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pokoknya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berikut</a:t>
            </a:r>
            <a:r>
              <a:rPr lang="en-US" sz="1600" dirty="0"/>
              <a:t>: </a:t>
            </a:r>
            <a:endParaRPr lang="id-ID" sz="1600" dirty="0"/>
          </a:p>
          <a:p>
            <a:pPr marL="342900" indent="-342900" algn="just" eaLnBrk="1" hangingPunct="1">
              <a:buAutoNum type="arabicPeriod"/>
              <a:defRPr/>
            </a:pP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tanggal</a:t>
            </a:r>
            <a:r>
              <a:rPr lang="en-US" sz="1600" dirty="0"/>
              <a:t> 11 </a:t>
            </a:r>
            <a:r>
              <a:rPr lang="en-US" sz="1600" dirty="0" err="1"/>
              <a:t>Desember</a:t>
            </a:r>
            <a:r>
              <a:rPr lang="en-US" sz="1600" dirty="0"/>
              <a:t> 2020 </a:t>
            </a:r>
            <a:r>
              <a:rPr lang="en-US" sz="1600" dirty="0" err="1"/>
              <a:t>menerima</a:t>
            </a:r>
            <a:r>
              <a:rPr lang="en-US" sz="1600" dirty="0"/>
              <a:t> </a:t>
            </a:r>
            <a:r>
              <a:rPr lang="en-US" sz="1600" dirty="0" err="1"/>
              <a:t>laporan</a:t>
            </a:r>
            <a:r>
              <a:rPr lang="en-US" sz="1600" dirty="0"/>
              <a:t> </a:t>
            </a:r>
            <a:r>
              <a:rPr lang="en-US" sz="1600" dirty="0" err="1"/>
              <a:t>dugaan</a:t>
            </a:r>
            <a:r>
              <a:rPr lang="en-US" sz="1600" dirty="0"/>
              <a:t> </a:t>
            </a:r>
            <a:r>
              <a:rPr lang="en-US" sz="1600" dirty="0" err="1"/>
              <a:t>pelanggaran</a:t>
            </a:r>
            <a:r>
              <a:rPr lang="en-US" sz="1600" dirty="0"/>
              <a:t> </a:t>
            </a:r>
            <a:r>
              <a:rPr lang="en-US" sz="1600" dirty="0" err="1"/>
              <a:t>atas</a:t>
            </a:r>
            <a:r>
              <a:rPr lang="en-US" sz="1600" dirty="0"/>
              <a:t> </a:t>
            </a:r>
            <a:r>
              <a:rPr lang="en-US" sz="1600" dirty="0" err="1"/>
              <a:t>nama</a:t>
            </a:r>
            <a:r>
              <a:rPr lang="en-US" sz="1600" dirty="0"/>
              <a:t> </a:t>
            </a:r>
            <a:r>
              <a:rPr lang="en-US" sz="1600" dirty="0" err="1"/>
              <a:t>pelapor</a:t>
            </a:r>
            <a:r>
              <a:rPr lang="en-US" sz="1600" dirty="0"/>
              <a:t> </a:t>
            </a:r>
            <a:r>
              <a:rPr lang="en-US" sz="1600" dirty="0" err="1"/>
              <a:t>Masmulyadi</a:t>
            </a:r>
            <a:r>
              <a:rPr lang="en-US" sz="1600" dirty="0"/>
              <a:t> </a:t>
            </a:r>
            <a:r>
              <a:rPr lang="en-US" sz="1600" dirty="0" err="1"/>
              <a:t>mengenai</a:t>
            </a:r>
            <a:r>
              <a:rPr lang="en-US" sz="1600" dirty="0"/>
              <a:t> “</a:t>
            </a:r>
            <a:r>
              <a:rPr lang="en-US" sz="1600" dirty="0" err="1"/>
              <a:t>ada</a:t>
            </a:r>
            <a:r>
              <a:rPr lang="en-US" sz="1600" dirty="0"/>
              <a:t> </a:t>
            </a:r>
            <a:r>
              <a:rPr lang="en-US" sz="1600" dirty="0" err="1"/>
              <a:t>nama-nama</a:t>
            </a:r>
            <a:r>
              <a:rPr lang="en-US" sz="1600" dirty="0"/>
              <a:t> </a:t>
            </a:r>
            <a:r>
              <a:rPr lang="en-US" sz="1600" dirty="0" err="1"/>
              <a:t>pemilih</a:t>
            </a:r>
            <a:r>
              <a:rPr lang="en-US" sz="1600" dirty="0"/>
              <a:t>, yang </a:t>
            </a:r>
            <a:r>
              <a:rPr lang="en-US" sz="1600" dirty="0" err="1"/>
              <a:t>menggunakan</a:t>
            </a:r>
            <a:r>
              <a:rPr lang="en-US" sz="1600" dirty="0"/>
              <a:t> </a:t>
            </a:r>
            <a:r>
              <a:rPr lang="en-US" sz="1600" dirty="0" err="1"/>
              <a:t>hak</a:t>
            </a:r>
            <a:r>
              <a:rPr lang="en-US" sz="1600" dirty="0"/>
              <a:t> </a:t>
            </a:r>
            <a:r>
              <a:rPr lang="en-US" sz="1600" dirty="0" err="1"/>
              <a:t>pilih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DPTb</a:t>
            </a:r>
            <a:r>
              <a:rPr lang="en-US" sz="1600" dirty="0"/>
              <a:t> yang </a:t>
            </a:r>
            <a:r>
              <a:rPr lang="en-US" sz="1600" dirty="0" err="1"/>
              <a:t>menggunakan</a:t>
            </a:r>
            <a:r>
              <a:rPr lang="en-US" sz="1600" dirty="0"/>
              <a:t> KTP-el, </a:t>
            </a:r>
            <a:r>
              <a:rPr lang="en-US" sz="1600" dirty="0" err="1"/>
              <a:t>padahal</a:t>
            </a:r>
            <a:r>
              <a:rPr lang="en-US" sz="1600" dirty="0"/>
              <a:t> </a:t>
            </a:r>
            <a:r>
              <a:rPr lang="en-US" sz="1600" dirty="0" err="1"/>
              <a:t>nama-nama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sudah</a:t>
            </a:r>
            <a:r>
              <a:rPr lang="en-US" sz="1600" dirty="0"/>
              <a:t> </a:t>
            </a:r>
            <a:r>
              <a:rPr lang="en-US" sz="1600" dirty="0" err="1"/>
              <a:t>terdaftar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pemilih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DPT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dugaan</a:t>
            </a:r>
            <a:r>
              <a:rPr lang="en-US" sz="1600" dirty="0"/>
              <a:t> </a:t>
            </a:r>
            <a:r>
              <a:rPr lang="en-US" sz="1600" dirty="0" err="1"/>
              <a:t>adanya</a:t>
            </a:r>
            <a:r>
              <a:rPr lang="en-US" sz="1600" dirty="0"/>
              <a:t> </a:t>
            </a:r>
            <a:r>
              <a:rPr lang="en-US" sz="1600" dirty="0" err="1"/>
              <a:t>pemilih</a:t>
            </a:r>
            <a:r>
              <a:rPr lang="en-US" sz="1600" dirty="0"/>
              <a:t> </a:t>
            </a:r>
            <a:r>
              <a:rPr lang="en-US" sz="1600" dirty="0" err="1"/>
              <a:t>menggunakan</a:t>
            </a:r>
            <a:r>
              <a:rPr lang="en-US" sz="1600" dirty="0"/>
              <a:t> </a:t>
            </a:r>
            <a:r>
              <a:rPr lang="en-US" sz="1600" dirty="0" err="1"/>
              <a:t>hak</a:t>
            </a:r>
            <a:r>
              <a:rPr lang="en-US" sz="1600" dirty="0"/>
              <a:t> </a:t>
            </a:r>
            <a:r>
              <a:rPr lang="en-US" sz="1600" dirty="0" err="1"/>
              <a:t>pilih</a:t>
            </a:r>
            <a:r>
              <a:rPr lang="en-US" sz="1600" dirty="0"/>
              <a:t> 2 kali”. </a:t>
            </a:r>
            <a:r>
              <a:rPr lang="en-US" sz="1600" dirty="0" err="1"/>
              <a:t>Laporan</a:t>
            </a:r>
            <a:r>
              <a:rPr lang="en-US" sz="1600" dirty="0"/>
              <a:t> </a:t>
            </a:r>
            <a:r>
              <a:rPr lang="en-US" sz="1600" dirty="0" err="1"/>
              <a:t>diregistrasi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Nomor</a:t>
            </a:r>
            <a:r>
              <a:rPr lang="en-US" sz="1600" dirty="0"/>
              <a:t> 04/REG/LP/PB/</a:t>
            </a:r>
            <a:r>
              <a:rPr lang="en-US" sz="1600" dirty="0" err="1"/>
              <a:t>Kab</a:t>
            </a:r>
            <a:r>
              <a:rPr lang="en-US" sz="1600" dirty="0"/>
              <a:t>/02.15/XII/2020,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ditindaklanjuti</a:t>
            </a:r>
            <a:r>
              <a:rPr lang="en-US" sz="1600" dirty="0"/>
              <a:t> </a:t>
            </a:r>
            <a:r>
              <a:rPr lang="en-US" sz="1600" dirty="0" err="1"/>
              <a:t>rekomendasi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</a:t>
            </a:r>
            <a:r>
              <a:rPr lang="en-US" sz="1600" dirty="0" err="1"/>
              <a:t>Termohon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hal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telah</a:t>
            </a:r>
            <a:r>
              <a:rPr lang="en-US" sz="1600" dirty="0"/>
              <a:t> </a:t>
            </a:r>
            <a:r>
              <a:rPr lang="en-US" sz="1600" dirty="0" err="1"/>
              <a:t>dijatuhkan</a:t>
            </a:r>
            <a:r>
              <a:rPr lang="en-US" sz="1600" dirty="0"/>
              <a:t> </a:t>
            </a:r>
            <a:r>
              <a:rPr lang="en-US" sz="1600" dirty="0" err="1"/>
              <a:t>sanksi</a:t>
            </a:r>
            <a:r>
              <a:rPr lang="en-US" sz="1600" dirty="0"/>
              <a:t> </a:t>
            </a:r>
            <a:r>
              <a:rPr lang="en-US" sz="1600" dirty="0" err="1"/>
              <a:t>berupa</a:t>
            </a:r>
            <a:r>
              <a:rPr lang="en-US" sz="1600" dirty="0"/>
              <a:t> </a:t>
            </a:r>
            <a:r>
              <a:rPr lang="en-US" sz="1600" dirty="0" err="1"/>
              <a:t>pelanggaran</a:t>
            </a:r>
            <a:r>
              <a:rPr lang="en-US" sz="1600" dirty="0"/>
              <a:t> </a:t>
            </a:r>
            <a:r>
              <a:rPr lang="en-US" sz="1600" dirty="0" err="1"/>
              <a:t>kode</a:t>
            </a:r>
            <a:r>
              <a:rPr lang="en-US" sz="1600" dirty="0"/>
              <a:t> </a:t>
            </a:r>
            <a:r>
              <a:rPr lang="en-US" sz="1600" dirty="0" err="1"/>
              <a:t>etik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2 (</a:t>
            </a:r>
            <a:r>
              <a:rPr lang="en-US" sz="1600" dirty="0" err="1"/>
              <a:t>dua</a:t>
            </a:r>
            <a:r>
              <a:rPr lang="en-US" sz="1600" dirty="0"/>
              <a:t>) </a:t>
            </a:r>
            <a:r>
              <a:rPr lang="en-US" sz="1600" dirty="0" err="1"/>
              <a:t>penyelenggara</a:t>
            </a:r>
            <a:r>
              <a:rPr lang="en-US" sz="1600" dirty="0"/>
              <a:t> </a:t>
            </a:r>
            <a:r>
              <a:rPr lang="en-US" sz="1600" dirty="0" err="1"/>
              <a:t>diberi</a:t>
            </a:r>
            <a:r>
              <a:rPr lang="en-US" sz="1600" dirty="0"/>
              <a:t> </a:t>
            </a:r>
            <a:r>
              <a:rPr lang="en-US" sz="1600" dirty="0" err="1"/>
              <a:t>sanksi</a:t>
            </a:r>
            <a:r>
              <a:rPr lang="en-US" sz="1600" dirty="0"/>
              <a:t> </a:t>
            </a:r>
            <a:r>
              <a:rPr lang="en-US" sz="1600" dirty="0" err="1"/>
              <a:t>pemberhentian</a:t>
            </a:r>
            <a:r>
              <a:rPr lang="en-US" sz="1600" dirty="0"/>
              <a:t> </a:t>
            </a:r>
            <a:r>
              <a:rPr lang="en-US" sz="1600" dirty="0" err="1"/>
              <a:t>tetap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7 (</a:t>
            </a:r>
            <a:r>
              <a:rPr lang="en-US" sz="1600" dirty="0" err="1"/>
              <a:t>tujuh</a:t>
            </a:r>
            <a:r>
              <a:rPr lang="en-US" sz="1600" dirty="0"/>
              <a:t>) </a:t>
            </a:r>
            <a:r>
              <a:rPr lang="en-US" sz="1600" dirty="0" err="1"/>
              <a:t>penyelenggara</a:t>
            </a:r>
            <a:r>
              <a:rPr lang="en-US" sz="1600" dirty="0"/>
              <a:t> </a:t>
            </a:r>
            <a:r>
              <a:rPr lang="en-US" sz="1600" dirty="0" err="1"/>
              <a:t>diberi</a:t>
            </a:r>
            <a:r>
              <a:rPr lang="en-US" sz="1600" dirty="0"/>
              <a:t> </a:t>
            </a:r>
            <a:r>
              <a:rPr lang="en-US" sz="1600" dirty="0" err="1"/>
              <a:t>sanksi</a:t>
            </a:r>
            <a:r>
              <a:rPr lang="en-US" sz="1600" dirty="0"/>
              <a:t> </a:t>
            </a:r>
            <a:r>
              <a:rPr lang="en-US" sz="1600" dirty="0" err="1"/>
              <a:t>peringatan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tertulis</a:t>
            </a:r>
            <a:r>
              <a:rPr lang="en-US" sz="1600" dirty="0"/>
              <a:t> </a:t>
            </a:r>
            <a:r>
              <a:rPr lang="en-US" sz="1600" dirty="0" err="1"/>
              <a:t>terkait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TPS-TPS di </a:t>
            </a:r>
            <a:r>
              <a:rPr lang="en-US" sz="1600" dirty="0" err="1"/>
              <a:t>tempat</a:t>
            </a:r>
            <a:r>
              <a:rPr lang="en-US" sz="1600" dirty="0"/>
              <a:t> </a:t>
            </a:r>
            <a:r>
              <a:rPr lang="en-US" sz="1600" dirty="0" err="1"/>
              <a:t>mereka</a:t>
            </a:r>
            <a:r>
              <a:rPr lang="en-US" sz="1600" dirty="0"/>
              <a:t> </a:t>
            </a:r>
            <a:r>
              <a:rPr lang="en-US" sz="1600" dirty="0" err="1"/>
              <a:t>menjalankan</a:t>
            </a:r>
            <a:r>
              <a:rPr lang="en-US" sz="1600" dirty="0"/>
              <a:t> </a:t>
            </a:r>
            <a:r>
              <a:rPr lang="en-US" sz="1600" dirty="0" err="1"/>
              <a:t>tugasnya</a:t>
            </a:r>
            <a:r>
              <a:rPr lang="en-US" sz="1600" dirty="0"/>
              <a:t>, </a:t>
            </a:r>
            <a:r>
              <a:rPr lang="en-US" sz="1600" dirty="0" err="1"/>
              <a:t>sedangkan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4 (</a:t>
            </a:r>
            <a:r>
              <a:rPr lang="en-US" sz="1600" dirty="0" err="1"/>
              <a:t>empat</a:t>
            </a:r>
            <a:r>
              <a:rPr lang="en-US" sz="1600" dirty="0"/>
              <a:t>) </a:t>
            </a:r>
            <a:r>
              <a:rPr lang="en-US" sz="1600" dirty="0" err="1"/>
              <a:t>penyelenggara</a:t>
            </a:r>
            <a:r>
              <a:rPr lang="en-US" sz="1600" dirty="0"/>
              <a:t> </a:t>
            </a:r>
            <a:r>
              <a:rPr lang="en-US" sz="1600" dirty="0" err="1"/>
              <a:t>dinyatakan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terbukti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direhabilitasi</a:t>
            </a:r>
            <a:r>
              <a:rPr lang="en-US" sz="1600" dirty="0"/>
              <a:t>; </a:t>
            </a:r>
            <a:endParaRPr lang="id-ID" sz="1600" dirty="0"/>
          </a:p>
          <a:p>
            <a:pPr marL="342900" indent="-342900" algn="just" eaLnBrk="1" hangingPunct="1">
              <a:buAutoNum type="arabicPeriod"/>
              <a:defRPr/>
            </a:pP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tanggal</a:t>
            </a:r>
            <a:r>
              <a:rPr lang="en-US" sz="1600" dirty="0"/>
              <a:t> 13 </a:t>
            </a:r>
            <a:r>
              <a:rPr lang="en-US" sz="1600" dirty="0" err="1"/>
              <a:t>Desember</a:t>
            </a:r>
            <a:r>
              <a:rPr lang="en-US" sz="1600" dirty="0"/>
              <a:t> 2020 </a:t>
            </a:r>
            <a:r>
              <a:rPr lang="en-US" sz="1600" dirty="0" err="1"/>
              <a:t>menerima</a:t>
            </a:r>
            <a:r>
              <a:rPr lang="en-US" sz="1600" dirty="0"/>
              <a:t> </a:t>
            </a:r>
            <a:r>
              <a:rPr lang="en-US" sz="1600" dirty="0" err="1"/>
              <a:t>laporan</a:t>
            </a:r>
            <a:r>
              <a:rPr lang="en-US" sz="1600" dirty="0"/>
              <a:t> </a:t>
            </a:r>
            <a:r>
              <a:rPr lang="en-US" sz="1600" dirty="0" err="1"/>
              <a:t>Nomor</a:t>
            </a:r>
            <a:r>
              <a:rPr lang="en-US" sz="1600" dirty="0"/>
              <a:t> 08/LP/PB/</a:t>
            </a:r>
            <a:r>
              <a:rPr lang="en-US" sz="1600" dirty="0" err="1"/>
              <a:t>Kab</a:t>
            </a:r>
            <a:r>
              <a:rPr lang="en-US" sz="1600" dirty="0"/>
              <a:t>/02.15/XII/2020 </a:t>
            </a:r>
            <a:r>
              <a:rPr lang="en-US" sz="1600" dirty="0" err="1"/>
              <a:t>atas</a:t>
            </a:r>
            <a:r>
              <a:rPr lang="en-US" sz="1600" dirty="0"/>
              <a:t> </a:t>
            </a:r>
            <a:r>
              <a:rPr lang="en-US" sz="1600" dirty="0" err="1"/>
              <a:t>nama</a:t>
            </a:r>
            <a:r>
              <a:rPr lang="en-US" sz="1600" dirty="0"/>
              <a:t> </a:t>
            </a:r>
            <a:r>
              <a:rPr lang="en-US" sz="1600" dirty="0" err="1"/>
              <a:t>pelapor</a:t>
            </a:r>
            <a:r>
              <a:rPr lang="en-US" sz="1600" dirty="0"/>
              <a:t> Hopner </a:t>
            </a:r>
            <a:r>
              <a:rPr lang="en-US" sz="1600" dirty="0" err="1"/>
              <a:t>mengenai</a:t>
            </a:r>
            <a:r>
              <a:rPr lang="en-US" sz="1600" dirty="0"/>
              <a:t> “</a:t>
            </a:r>
            <a:r>
              <a:rPr lang="en-US" sz="1600" dirty="0" err="1"/>
              <a:t>peristiwa</a:t>
            </a:r>
            <a:r>
              <a:rPr lang="en-US" sz="1600" dirty="0"/>
              <a:t> </a:t>
            </a:r>
            <a:r>
              <a:rPr lang="en-US" sz="1600" dirty="0" err="1"/>
              <a:t>adanya</a:t>
            </a:r>
            <a:r>
              <a:rPr lang="en-US" sz="1600" dirty="0"/>
              <a:t> </a:t>
            </a:r>
            <a:r>
              <a:rPr lang="en-US" sz="1600" dirty="0" err="1"/>
              <a:t>nama-nama</a:t>
            </a:r>
            <a:r>
              <a:rPr lang="en-US" sz="1600" dirty="0"/>
              <a:t> </a:t>
            </a:r>
            <a:r>
              <a:rPr lang="en-US" sz="1600" dirty="0" err="1"/>
              <a:t>pemilih</a:t>
            </a:r>
            <a:r>
              <a:rPr lang="en-US" sz="1600" dirty="0"/>
              <a:t>, yang </a:t>
            </a:r>
            <a:r>
              <a:rPr lang="en-US" sz="1600" dirty="0" err="1"/>
              <a:t>menggunakan</a:t>
            </a:r>
            <a:r>
              <a:rPr lang="en-US" sz="1600" dirty="0"/>
              <a:t> </a:t>
            </a:r>
            <a:r>
              <a:rPr lang="en-US" sz="1600" dirty="0" err="1"/>
              <a:t>hak</a:t>
            </a:r>
            <a:r>
              <a:rPr lang="en-US" sz="1600" dirty="0"/>
              <a:t> </a:t>
            </a:r>
            <a:r>
              <a:rPr lang="en-US" sz="1600" dirty="0" err="1"/>
              <a:t>pilih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Daftar</a:t>
            </a:r>
            <a:r>
              <a:rPr lang="en-US" sz="1600" dirty="0"/>
              <a:t> </a:t>
            </a:r>
            <a:r>
              <a:rPr lang="en-US" sz="1600" dirty="0" err="1"/>
              <a:t>Hadir</a:t>
            </a:r>
            <a:r>
              <a:rPr lang="en-US" sz="1600" dirty="0"/>
              <a:t> </a:t>
            </a:r>
            <a:r>
              <a:rPr lang="en-US" sz="1600" dirty="0" err="1"/>
              <a:t>Pemilih</a:t>
            </a:r>
            <a:r>
              <a:rPr lang="en-US" sz="1600" dirty="0"/>
              <a:t> </a:t>
            </a:r>
            <a:r>
              <a:rPr lang="en-US" sz="1600" dirty="0" err="1"/>
              <a:t>Tambahan</a:t>
            </a:r>
            <a:r>
              <a:rPr lang="en-US" sz="1600" dirty="0"/>
              <a:t> (</a:t>
            </a:r>
            <a:r>
              <a:rPr lang="en-US" sz="1600" dirty="0" err="1"/>
              <a:t>DPTb</a:t>
            </a:r>
            <a:r>
              <a:rPr lang="en-US" sz="1600" dirty="0"/>
              <a:t>) yang </a:t>
            </a:r>
            <a:r>
              <a:rPr lang="en-US" sz="1600" dirty="0" err="1"/>
              <a:t>menggunakan</a:t>
            </a:r>
            <a:r>
              <a:rPr lang="en-US" sz="1600" dirty="0"/>
              <a:t> KTP-el, </a:t>
            </a:r>
            <a:r>
              <a:rPr lang="en-US" sz="1600" dirty="0" err="1"/>
              <a:t>padahal</a:t>
            </a:r>
            <a:r>
              <a:rPr lang="en-US" sz="1600" dirty="0"/>
              <a:t> </a:t>
            </a:r>
            <a:r>
              <a:rPr lang="en-US" sz="1600" dirty="0" err="1"/>
              <a:t>nama-nama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sudah</a:t>
            </a:r>
            <a:r>
              <a:rPr lang="en-US" sz="1600" dirty="0"/>
              <a:t> </a:t>
            </a:r>
            <a:r>
              <a:rPr lang="en-US" sz="1600" dirty="0" err="1"/>
              <a:t>terdaftar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pemilih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Daftar</a:t>
            </a:r>
            <a:r>
              <a:rPr lang="en-US" sz="1600" dirty="0"/>
              <a:t> </a:t>
            </a:r>
            <a:r>
              <a:rPr lang="en-US" sz="1600" dirty="0" err="1"/>
              <a:t>Pemilih</a:t>
            </a:r>
            <a:r>
              <a:rPr lang="en-US" sz="1600" dirty="0"/>
              <a:t> </a:t>
            </a:r>
            <a:r>
              <a:rPr lang="en-US" sz="1600" dirty="0" err="1"/>
              <a:t>Tetap</a:t>
            </a:r>
            <a:r>
              <a:rPr lang="en-US" sz="1600" dirty="0"/>
              <a:t> (DPT)”. </a:t>
            </a:r>
            <a:r>
              <a:rPr lang="en-US" sz="1600" dirty="0" err="1"/>
              <a:t>Laporan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diterima</a:t>
            </a:r>
            <a:r>
              <a:rPr lang="en-US" sz="1600" dirty="0"/>
              <a:t> </a:t>
            </a:r>
            <a:r>
              <a:rPr lang="en-US" sz="1600" dirty="0" err="1"/>
              <a:t>selanjutnya</a:t>
            </a:r>
            <a:r>
              <a:rPr lang="en-US" sz="1600" dirty="0"/>
              <a:t> </a:t>
            </a:r>
            <a:r>
              <a:rPr lang="en-US" sz="1600" dirty="0" err="1"/>
              <a:t>dijadikan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temuan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Nomor</a:t>
            </a:r>
            <a:r>
              <a:rPr lang="en-US" sz="1600" dirty="0"/>
              <a:t> 004/TM/PB/</a:t>
            </a:r>
            <a:r>
              <a:rPr lang="en-US" sz="1600" dirty="0" err="1"/>
              <a:t>Kab</a:t>
            </a:r>
            <a:r>
              <a:rPr lang="en-US" sz="1600" dirty="0"/>
              <a:t>/02.15/XII/2020; </a:t>
            </a:r>
            <a:r>
              <a:rPr lang="en-US" sz="1600" dirty="0" err="1"/>
              <a:t>tanggal</a:t>
            </a:r>
            <a:r>
              <a:rPr lang="en-US" sz="1600" dirty="0"/>
              <a:t> 13 </a:t>
            </a:r>
            <a:r>
              <a:rPr lang="en-US" sz="1600" dirty="0" err="1"/>
              <a:t>Desember</a:t>
            </a:r>
            <a:r>
              <a:rPr lang="en-US" sz="1600" dirty="0"/>
              <a:t> 2020 </a:t>
            </a:r>
            <a:r>
              <a:rPr lang="en-US" sz="1600" dirty="0" err="1"/>
              <a:t>menerima</a:t>
            </a:r>
            <a:r>
              <a:rPr lang="en-US" sz="1600" dirty="0"/>
              <a:t> </a:t>
            </a:r>
            <a:r>
              <a:rPr lang="en-US" sz="1600" dirty="0" err="1"/>
              <a:t>laporan</a:t>
            </a:r>
            <a:r>
              <a:rPr lang="en-US" sz="1600" dirty="0"/>
              <a:t> </a:t>
            </a:r>
            <a:r>
              <a:rPr lang="en-US" sz="1600" dirty="0" err="1"/>
              <a:t>atas</a:t>
            </a:r>
            <a:r>
              <a:rPr lang="en-US" sz="1600" dirty="0"/>
              <a:t> </a:t>
            </a:r>
            <a:r>
              <a:rPr lang="en-US" sz="1600" dirty="0" err="1"/>
              <a:t>nama</a:t>
            </a:r>
            <a:r>
              <a:rPr lang="en-US" sz="1600" dirty="0"/>
              <a:t> </a:t>
            </a:r>
            <a:r>
              <a:rPr lang="en-US" sz="1600" dirty="0" err="1"/>
              <a:t>pelapor</a:t>
            </a:r>
            <a:r>
              <a:rPr lang="en-US" sz="1600" dirty="0"/>
              <a:t> </a:t>
            </a:r>
            <a:r>
              <a:rPr lang="en-US" sz="1600" dirty="0" err="1"/>
              <a:t>Mahidin</a:t>
            </a:r>
            <a:r>
              <a:rPr lang="en-US" sz="1600" dirty="0"/>
              <a:t> </a:t>
            </a:r>
            <a:r>
              <a:rPr lang="en-US" sz="1600" dirty="0" err="1"/>
              <a:t>Ritonga</a:t>
            </a:r>
            <a:r>
              <a:rPr lang="en-US" sz="1600" dirty="0"/>
              <a:t> yang </a:t>
            </a:r>
            <a:r>
              <a:rPr lang="en-US" sz="1600" dirty="0" err="1"/>
              <a:t>diregistrasi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Nomor</a:t>
            </a:r>
            <a:r>
              <a:rPr lang="en-US" sz="1600" dirty="0"/>
              <a:t> 05/REG/LP/PB/</a:t>
            </a:r>
            <a:r>
              <a:rPr lang="en-US" sz="1600" dirty="0" err="1"/>
              <a:t>Kab</a:t>
            </a:r>
            <a:r>
              <a:rPr lang="en-US" sz="1600" dirty="0"/>
              <a:t>/02.15/XII/2020; </a:t>
            </a:r>
            <a:r>
              <a:rPr lang="en-US" sz="1600" dirty="0" err="1"/>
              <a:t>tanggal</a:t>
            </a:r>
            <a:r>
              <a:rPr lang="en-US" sz="1600" dirty="0"/>
              <a:t> 14 </a:t>
            </a:r>
            <a:r>
              <a:rPr lang="en-US" sz="1600" dirty="0" err="1"/>
              <a:t>Desember</a:t>
            </a:r>
            <a:r>
              <a:rPr lang="en-US" sz="1600" dirty="0"/>
              <a:t> 2020 </a:t>
            </a:r>
            <a:r>
              <a:rPr lang="en-US" sz="1600" dirty="0" err="1"/>
              <a:t>menerima</a:t>
            </a:r>
            <a:r>
              <a:rPr lang="en-US" sz="1600" dirty="0"/>
              <a:t> </a:t>
            </a:r>
            <a:r>
              <a:rPr lang="en-US" sz="1600" dirty="0" err="1"/>
              <a:t>laporan</a:t>
            </a:r>
            <a:r>
              <a:rPr lang="en-US" sz="1600" dirty="0"/>
              <a:t> </a:t>
            </a:r>
            <a:r>
              <a:rPr lang="en-US" sz="1600" dirty="0" err="1"/>
              <a:t>atas</a:t>
            </a:r>
            <a:r>
              <a:rPr lang="en-US" sz="1600" dirty="0"/>
              <a:t> </a:t>
            </a:r>
            <a:r>
              <a:rPr lang="en-US" sz="1600" dirty="0" err="1"/>
              <a:t>nama</a:t>
            </a:r>
            <a:r>
              <a:rPr lang="en-US" sz="1600" dirty="0"/>
              <a:t> </a:t>
            </a:r>
            <a:r>
              <a:rPr lang="en-US" sz="1600" dirty="0" err="1"/>
              <a:t>Pelapor</a:t>
            </a:r>
            <a:r>
              <a:rPr lang="en-US" sz="1600" dirty="0"/>
              <a:t> </a:t>
            </a:r>
            <a:r>
              <a:rPr lang="en-US" sz="1600" dirty="0" err="1"/>
              <a:t>Ridwan</a:t>
            </a:r>
            <a:r>
              <a:rPr lang="en-US" sz="1600" dirty="0"/>
              <a:t> </a:t>
            </a:r>
            <a:r>
              <a:rPr lang="en-US" sz="1600" dirty="0" err="1"/>
              <a:t>Sianturi</a:t>
            </a:r>
            <a:r>
              <a:rPr lang="en-US" sz="1600" dirty="0"/>
              <a:t> yang </a:t>
            </a:r>
            <a:r>
              <a:rPr lang="en-US" sz="1600" dirty="0" err="1"/>
              <a:t>diregistrasi</a:t>
            </a:r>
            <a:r>
              <a:rPr lang="en-US" sz="1600" dirty="0"/>
              <a:t> </a:t>
            </a:r>
            <a:r>
              <a:rPr lang="en-US" sz="1600" dirty="0" err="1"/>
              <a:t>nomor</a:t>
            </a:r>
            <a:r>
              <a:rPr lang="en-US" sz="1600" dirty="0"/>
              <a:t> </a:t>
            </a:r>
            <a:r>
              <a:rPr lang="en-US" sz="1600" dirty="0" err="1"/>
              <a:t>registrasi</a:t>
            </a:r>
            <a:r>
              <a:rPr lang="en-US" sz="1600" dirty="0"/>
              <a:t> 07/REG/LP/PB/</a:t>
            </a:r>
            <a:r>
              <a:rPr lang="en-US" sz="1600" dirty="0" err="1"/>
              <a:t>Kab</a:t>
            </a:r>
            <a:r>
              <a:rPr lang="en-US" sz="1600" dirty="0"/>
              <a:t>/02.15/XII/2020;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tanggal</a:t>
            </a:r>
            <a:r>
              <a:rPr lang="en-US" sz="1600" dirty="0"/>
              <a:t> 14 </a:t>
            </a:r>
            <a:r>
              <a:rPr lang="en-US" sz="1600" dirty="0" err="1"/>
              <a:t>Desember</a:t>
            </a:r>
            <a:r>
              <a:rPr lang="en-US" sz="1600" dirty="0"/>
              <a:t> 2020 </a:t>
            </a:r>
            <a:r>
              <a:rPr lang="en-US" sz="1600" dirty="0" err="1"/>
              <a:t>menerima</a:t>
            </a:r>
            <a:r>
              <a:rPr lang="en-US" sz="1600" dirty="0"/>
              <a:t> </a:t>
            </a:r>
            <a:r>
              <a:rPr lang="en-US" sz="1600" dirty="0" err="1"/>
              <a:t>laporan</a:t>
            </a:r>
            <a:r>
              <a:rPr lang="en-US" sz="1600" dirty="0"/>
              <a:t> </a:t>
            </a:r>
            <a:r>
              <a:rPr lang="en-US" sz="1600" dirty="0" err="1"/>
              <a:t>atas</a:t>
            </a:r>
            <a:r>
              <a:rPr lang="en-US" sz="1600" dirty="0"/>
              <a:t> </a:t>
            </a:r>
            <a:r>
              <a:rPr lang="en-US" sz="1600" dirty="0" err="1"/>
              <a:t>nama</a:t>
            </a:r>
            <a:r>
              <a:rPr lang="en-US" sz="1600" dirty="0"/>
              <a:t> </a:t>
            </a:r>
            <a:r>
              <a:rPr lang="en-US" sz="1600" dirty="0" err="1"/>
              <a:t>Pelapor</a:t>
            </a:r>
            <a:r>
              <a:rPr lang="en-US" sz="1600" dirty="0"/>
              <a:t> </a:t>
            </a:r>
            <a:r>
              <a:rPr lang="en-US" sz="1600" dirty="0" err="1"/>
              <a:t>Dody</a:t>
            </a:r>
            <a:r>
              <a:rPr lang="en-US" sz="1600" dirty="0"/>
              <a:t> </a:t>
            </a:r>
            <a:r>
              <a:rPr lang="en-US" sz="1600" dirty="0" err="1"/>
              <a:t>Syahputra</a:t>
            </a:r>
            <a:r>
              <a:rPr lang="en-US" sz="1600" dirty="0"/>
              <a:t> yang </a:t>
            </a:r>
            <a:r>
              <a:rPr lang="en-US" sz="1600" dirty="0" err="1"/>
              <a:t>diregsitrasi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Nomor</a:t>
            </a:r>
            <a:r>
              <a:rPr lang="en-US" sz="1600" dirty="0"/>
              <a:t> 08/REG/LP/PB/</a:t>
            </a:r>
            <a:r>
              <a:rPr lang="en-US" sz="1600" dirty="0" err="1"/>
              <a:t>Kab</a:t>
            </a:r>
            <a:r>
              <a:rPr lang="en-US" sz="1600" dirty="0"/>
              <a:t>/02.15/XII/2020; </a:t>
            </a:r>
            <a:endParaRPr lang="id-ID" sz="1600" dirty="0"/>
          </a:p>
        </p:txBody>
      </p:sp>
      <p:sp>
        <p:nvSpPr>
          <p:cNvPr id="35852" name="Rectangle 2">
            <a:extLst>
              <a:ext uri="{FF2B5EF4-FFF2-40B4-BE49-F238E27FC236}">
                <a16:creationId xmlns:a16="http://schemas.microsoft.com/office/drawing/2014/main" id="{CED227EC-E0C8-4AF0-9D8E-953FFF8EA5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3" y="-172390"/>
            <a:ext cx="9120187" cy="707886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id-ID" sz="2000" b="1" dirty="0">
                <a:solidFill>
                  <a:schemeClr val="bg1"/>
                </a:solidFill>
              </a:rPr>
              <a:t>3). </a:t>
            </a:r>
            <a:r>
              <a:rPr lang="en-US" sz="2000" b="1" u="sng" dirty="0">
                <a:solidFill>
                  <a:schemeClr val="bg1"/>
                </a:solidFill>
              </a:rPr>
              <a:t>PUTUSAN NOMOR 58/PHP.BUP-XIX/2021</a:t>
            </a:r>
            <a:r>
              <a:rPr lang="id-ID" sz="2000" b="1" u="sng" dirty="0">
                <a:solidFill>
                  <a:schemeClr val="bg1"/>
                </a:solidFill>
              </a:rPr>
              <a:t>(Terkait </a:t>
            </a:r>
            <a:r>
              <a:rPr lang="id-ID" sz="2000" b="1" u="sng" dirty="0" err="1">
                <a:solidFill>
                  <a:schemeClr val="bg1"/>
                </a:solidFill>
              </a:rPr>
              <a:t>Pemilukada</a:t>
            </a:r>
            <a:r>
              <a:rPr lang="id-ID" sz="2000" b="1" u="sng" dirty="0">
                <a:solidFill>
                  <a:schemeClr val="bg1"/>
                </a:solidFill>
              </a:rPr>
              <a:t> 2020 Bupati </a:t>
            </a:r>
            <a:r>
              <a:rPr lang="id-ID" sz="2000" b="1" u="sng" dirty="0" err="1">
                <a:solidFill>
                  <a:schemeClr val="bg1"/>
                </a:solidFill>
              </a:rPr>
              <a:t>Labuhanbatu</a:t>
            </a:r>
            <a:r>
              <a:rPr lang="id-ID" sz="2000" b="1" u="sng" dirty="0">
                <a:solidFill>
                  <a:schemeClr val="bg1"/>
                </a:solidFill>
              </a:rPr>
              <a:t>)</a:t>
            </a:r>
            <a:endParaRPr lang="id-ID" altLang="id-ID" sz="2000" b="1" u="sng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602529"/>
      </p:ext>
    </p:extLst>
  </p:cSld>
  <p:clrMapOvr>
    <a:masterClrMapping/>
  </p:clrMapOvr>
  <p:transition spd="slow">
    <p:pull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CB39525E-24CA-4CAD-9156-0BD252F966AC}"/>
              </a:ext>
            </a:extLst>
          </p:cNvPr>
          <p:cNvSpPr txBox="1">
            <a:spLocks noGrp="1"/>
          </p:cNvSpPr>
          <p:nvPr/>
        </p:nvSpPr>
        <p:spPr bwMode="auto">
          <a:xfrm>
            <a:off x="6659563" y="6208713"/>
            <a:ext cx="2133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04BFEF95-0EB8-43CD-BA09-C6C4561B019C}" type="slidenum">
              <a:rPr lang="en-US" altLang="id-ID" b="1">
                <a:solidFill>
                  <a:schemeClr val="bg1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id-ID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5849" name="Picture 22">
            <a:extLst>
              <a:ext uri="{FF2B5EF4-FFF2-40B4-BE49-F238E27FC236}">
                <a16:creationId xmlns:a16="http://schemas.microsoft.com/office/drawing/2014/main" id="{EE891BC8-DB47-40BC-9B97-F2A8AE18DB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400051"/>
            <a:ext cx="9120187" cy="645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0" name="TextBox 6">
            <a:extLst>
              <a:ext uri="{FF2B5EF4-FFF2-40B4-BE49-F238E27FC236}">
                <a16:creationId xmlns:a16="http://schemas.microsoft.com/office/drawing/2014/main" id="{EADC18CE-9D9E-4579-8612-CF6F7E032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520174"/>
            <a:ext cx="8856983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id-ID" sz="1600" dirty="0"/>
              <a:t>3. 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tanggal</a:t>
            </a:r>
            <a:r>
              <a:rPr lang="en-US" sz="1600" dirty="0"/>
              <a:t> 19 </a:t>
            </a:r>
            <a:r>
              <a:rPr lang="en-US" sz="1600" dirty="0" err="1"/>
              <a:t>Desember</a:t>
            </a:r>
            <a:r>
              <a:rPr lang="en-US" sz="1600" dirty="0"/>
              <a:t> 2020 </a:t>
            </a:r>
            <a:r>
              <a:rPr lang="en-US" sz="1600" dirty="0" err="1"/>
              <a:t>menerima</a:t>
            </a:r>
            <a:r>
              <a:rPr lang="en-US" sz="1600" dirty="0"/>
              <a:t> </a:t>
            </a:r>
            <a:r>
              <a:rPr lang="en-US" sz="1600" dirty="0" err="1"/>
              <a:t>laporan</a:t>
            </a:r>
            <a:r>
              <a:rPr lang="en-US" sz="1600" dirty="0"/>
              <a:t> </a:t>
            </a:r>
            <a:r>
              <a:rPr lang="en-US" sz="1600" dirty="0" err="1"/>
              <a:t>atas</a:t>
            </a:r>
            <a:r>
              <a:rPr lang="en-US" sz="1600" dirty="0"/>
              <a:t> </a:t>
            </a:r>
            <a:r>
              <a:rPr lang="en-US" sz="1600" dirty="0" err="1"/>
              <a:t>nama</a:t>
            </a:r>
            <a:r>
              <a:rPr lang="en-US" sz="1600" dirty="0"/>
              <a:t> </a:t>
            </a:r>
            <a:r>
              <a:rPr lang="en-US" sz="1600" dirty="0" err="1"/>
              <a:t>pelapor</a:t>
            </a:r>
            <a:r>
              <a:rPr lang="en-US" sz="1600" dirty="0"/>
              <a:t> </a:t>
            </a:r>
            <a:r>
              <a:rPr lang="en-US" sz="1600" dirty="0" err="1"/>
              <a:t>Selamat</a:t>
            </a:r>
            <a:r>
              <a:rPr lang="en-US" sz="1600" dirty="0"/>
              <a:t> </a:t>
            </a:r>
            <a:r>
              <a:rPr lang="en-US" sz="1600" dirty="0" err="1"/>
              <a:t>Riady</a:t>
            </a:r>
            <a:r>
              <a:rPr lang="en-US" sz="1600" dirty="0"/>
              <a:t> </a:t>
            </a:r>
            <a:r>
              <a:rPr lang="en-US" sz="1600" dirty="0" err="1"/>
              <a:t>Harahap</a:t>
            </a:r>
            <a:r>
              <a:rPr lang="en-US" sz="1600" dirty="0"/>
              <a:t> </a:t>
            </a:r>
            <a:r>
              <a:rPr lang="en-US" sz="1600" dirty="0" err="1"/>
              <a:t>mengenai</a:t>
            </a:r>
            <a:r>
              <a:rPr lang="en-US" sz="1600" dirty="0"/>
              <a:t> “</a:t>
            </a:r>
            <a:r>
              <a:rPr lang="en-US" sz="1600" dirty="0" err="1"/>
              <a:t>adanya</a:t>
            </a:r>
            <a:r>
              <a:rPr lang="en-US" sz="1600" dirty="0"/>
              <a:t> 5 </a:t>
            </a:r>
            <a:r>
              <a:rPr lang="en-US" sz="1600" dirty="0" err="1"/>
              <a:t>pemilih</a:t>
            </a:r>
            <a:r>
              <a:rPr lang="en-US" sz="1600" dirty="0"/>
              <a:t> yang </a:t>
            </a:r>
            <a:r>
              <a:rPr lang="en-US" sz="1600" dirty="0" err="1"/>
              <a:t>memilih</a:t>
            </a:r>
            <a:r>
              <a:rPr lang="en-US" sz="1600" dirty="0"/>
              <a:t> </a:t>
            </a:r>
            <a:r>
              <a:rPr lang="en-US" sz="1600" dirty="0" err="1"/>
              <a:t>menggunakan</a:t>
            </a:r>
            <a:r>
              <a:rPr lang="en-US" sz="1600" dirty="0"/>
              <a:t> KTP-el (</a:t>
            </a:r>
            <a:r>
              <a:rPr lang="en-US" sz="1600" dirty="0" err="1"/>
              <a:t>DPTb</a:t>
            </a:r>
            <a:r>
              <a:rPr lang="en-US" sz="1600" dirty="0"/>
              <a:t>) </a:t>
            </a:r>
            <a:r>
              <a:rPr lang="en-US" sz="1600" dirty="0" err="1"/>
              <a:t>padahal</a:t>
            </a:r>
            <a:r>
              <a:rPr lang="en-US" sz="1600" dirty="0"/>
              <a:t> </a:t>
            </a:r>
            <a:r>
              <a:rPr lang="en-US" sz="1600" dirty="0" err="1"/>
              <a:t>sudah</a:t>
            </a:r>
            <a:r>
              <a:rPr lang="en-US" sz="1600" dirty="0"/>
              <a:t> </a:t>
            </a:r>
            <a:r>
              <a:rPr lang="en-US" sz="1600" dirty="0" err="1"/>
              <a:t>terdaftar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DPT TPS </a:t>
            </a:r>
            <a:r>
              <a:rPr lang="en-US" sz="1600" dirty="0" err="1"/>
              <a:t>tersebut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ada</a:t>
            </a:r>
            <a:r>
              <a:rPr lang="en-US" sz="1600" dirty="0"/>
              <a:t> </a:t>
            </a:r>
            <a:r>
              <a:rPr lang="en-US" sz="1600" dirty="0" err="1"/>
              <a:t>dua</a:t>
            </a:r>
            <a:r>
              <a:rPr lang="en-US" sz="1600" dirty="0"/>
              <a:t> </a:t>
            </a:r>
            <a:r>
              <a:rPr lang="en-US" sz="1600" dirty="0" err="1"/>
              <a:t>Pemilih</a:t>
            </a:r>
            <a:r>
              <a:rPr lang="en-US" sz="1600" dirty="0"/>
              <a:t> yang </a:t>
            </a:r>
            <a:r>
              <a:rPr lang="en-US" sz="1600" dirty="0" err="1"/>
              <a:t>memilih</a:t>
            </a:r>
            <a:r>
              <a:rPr lang="en-US" sz="1600" dirty="0"/>
              <a:t> </a:t>
            </a:r>
            <a:r>
              <a:rPr lang="en-US" sz="1600" dirty="0" err="1"/>
              <a:t>menggunakan</a:t>
            </a:r>
            <a:r>
              <a:rPr lang="en-US" sz="1600" dirty="0"/>
              <a:t> KTP-el yang di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daftar</a:t>
            </a:r>
            <a:r>
              <a:rPr lang="en-US" sz="1600" dirty="0"/>
              <a:t> </a:t>
            </a:r>
            <a:r>
              <a:rPr lang="en-US" sz="1600" dirty="0" err="1"/>
              <a:t>hadir</a:t>
            </a:r>
            <a:r>
              <a:rPr lang="en-US" sz="1600" dirty="0"/>
              <a:t> </a:t>
            </a:r>
            <a:r>
              <a:rPr lang="en-US" sz="1600" dirty="0" err="1"/>
              <a:t>tambahan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disebutkan</a:t>
            </a:r>
            <a:r>
              <a:rPr lang="en-US" sz="1600" dirty="0"/>
              <a:t> </a:t>
            </a:r>
            <a:r>
              <a:rPr lang="en-US" sz="1600" dirty="0" err="1"/>
              <a:t>alamat</a:t>
            </a:r>
            <a:r>
              <a:rPr lang="en-US" sz="1600" dirty="0"/>
              <a:t> </a:t>
            </a:r>
            <a:r>
              <a:rPr lang="en-US" sz="1600" dirty="0" err="1"/>
              <a:t>Pemilih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hanya</a:t>
            </a:r>
            <a:r>
              <a:rPr lang="en-US" sz="1600" dirty="0"/>
              <a:t> </a:t>
            </a:r>
            <a:r>
              <a:rPr lang="en-US" sz="1600" dirty="0" err="1"/>
              <a:t>mencantumkan</a:t>
            </a:r>
            <a:r>
              <a:rPr lang="en-US" sz="1600" dirty="0"/>
              <a:t> </a:t>
            </a:r>
            <a:r>
              <a:rPr lang="en-US" sz="1600" dirty="0" err="1"/>
              <a:t>Nomor</a:t>
            </a:r>
            <a:r>
              <a:rPr lang="en-US" sz="1600" dirty="0"/>
              <a:t> </a:t>
            </a:r>
            <a:r>
              <a:rPr lang="en-US" sz="1600" dirty="0" err="1"/>
              <a:t>Induk</a:t>
            </a:r>
            <a:r>
              <a:rPr lang="en-US" sz="1600" dirty="0"/>
              <a:t> KTP, </a:t>
            </a:r>
            <a:r>
              <a:rPr lang="en-US" sz="1600" dirty="0" err="1"/>
              <a:t>namun</a:t>
            </a:r>
            <a:r>
              <a:rPr lang="en-US" sz="1600" dirty="0"/>
              <a:t> KTP </a:t>
            </a:r>
            <a:r>
              <a:rPr lang="en-US" sz="1600" dirty="0" err="1"/>
              <a:t>bukan</a:t>
            </a:r>
            <a:r>
              <a:rPr lang="en-US" sz="1600" dirty="0"/>
              <a:t> Wilayah </a:t>
            </a:r>
            <a:r>
              <a:rPr lang="en-US" sz="1600" dirty="0" err="1"/>
              <a:t>Labuhanbatu</a:t>
            </a:r>
            <a:r>
              <a:rPr lang="en-US" sz="1600" dirty="0"/>
              <a:t>”. </a:t>
            </a:r>
            <a:r>
              <a:rPr lang="en-US" sz="1600" dirty="0" err="1"/>
              <a:t>Laporan</a:t>
            </a:r>
            <a:r>
              <a:rPr lang="en-US" sz="1600" dirty="0"/>
              <a:t> </a:t>
            </a:r>
            <a:r>
              <a:rPr lang="en-US" sz="1600" dirty="0" err="1"/>
              <a:t>diregistrasi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Nomor</a:t>
            </a:r>
            <a:r>
              <a:rPr lang="en-US" sz="1600" dirty="0"/>
              <a:t> 10/REG/LP/PB/</a:t>
            </a:r>
            <a:r>
              <a:rPr lang="en-US" sz="1600" dirty="0" err="1"/>
              <a:t>Kab</a:t>
            </a:r>
            <a:r>
              <a:rPr lang="en-US" sz="1600" dirty="0"/>
              <a:t>/02.15/XII/2020,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hasil</a:t>
            </a:r>
            <a:r>
              <a:rPr lang="en-US" sz="1600" dirty="0"/>
              <a:t> </a:t>
            </a:r>
            <a:r>
              <a:rPr lang="en-US" sz="1600" dirty="0" err="1"/>
              <a:t>kajian</a:t>
            </a:r>
            <a:r>
              <a:rPr lang="en-US" sz="1600" dirty="0"/>
              <a:t> </a:t>
            </a:r>
            <a:r>
              <a:rPr lang="en-US" sz="1600" dirty="0" err="1"/>
              <a:t>menyatakan</a:t>
            </a:r>
            <a:r>
              <a:rPr lang="en-US" sz="1600" dirty="0"/>
              <a:t> </a:t>
            </a:r>
            <a:r>
              <a:rPr lang="en-US" sz="1600" dirty="0" err="1"/>
              <a:t>laporan</a:t>
            </a:r>
            <a:r>
              <a:rPr lang="en-US" sz="1600" dirty="0"/>
              <a:t> </a:t>
            </a:r>
            <a:r>
              <a:rPr lang="en-US" sz="1600" dirty="0" err="1"/>
              <a:t>dimaksud</a:t>
            </a:r>
            <a:r>
              <a:rPr lang="en-US" sz="1600" dirty="0"/>
              <a:t> </a:t>
            </a:r>
            <a:r>
              <a:rPr lang="en-US" sz="1600" dirty="0" err="1"/>
              <a:t>dihentikan</a:t>
            </a:r>
            <a:r>
              <a:rPr lang="en-US" sz="1600" dirty="0"/>
              <a:t>.</a:t>
            </a:r>
            <a:endParaRPr lang="id-ID" sz="1600" dirty="0"/>
          </a:p>
          <a:p>
            <a:pPr eaLnBrk="1" hangingPunct="1">
              <a:defRPr/>
            </a:pPr>
            <a:endParaRPr lang="id-ID" sz="1600" dirty="0"/>
          </a:p>
          <a:p>
            <a:pPr eaLnBrk="1" hangingPunct="1">
              <a:defRPr/>
            </a:pPr>
            <a:r>
              <a:rPr lang="id-ID" sz="1600" dirty="0"/>
              <a:t>...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berdasarkan</a:t>
            </a:r>
            <a:r>
              <a:rPr lang="en-US" sz="1600" dirty="0"/>
              <a:t> </a:t>
            </a:r>
            <a:r>
              <a:rPr lang="en-US" sz="1600" dirty="0" err="1"/>
              <a:t>rangkaian</a:t>
            </a:r>
            <a:r>
              <a:rPr lang="en-US" sz="1600" dirty="0"/>
              <a:t> </a:t>
            </a:r>
            <a:r>
              <a:rPr lang="en-US" sz="1600" dirty="0" err="1"/>
              <a:t>fakta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 di </a:t>
            </a:r>
            <a:r>
              <a:rPr lang="en-US" sz="1600" dirty="0" err="1"/>
              <a:t>atas</a:t>
            </a:r>
            <a:r>
              <a:rPr lang="en-US" sz="1600" dirty="0"/>
              <a:t>, </a:t>
            </a:r>
            <a:r>
              <a:rPr lang="en-US" sz="1600" dirty="0" err="1"/>
              <a:t>menurut</a:t>
            </a:r>
            <a:r>
              <a:rPr lang="en-US" sz="1600" dirty="0"/>
              <a:t> </a:t>
            </a:r>
            <a:r>
              <a:rPr lang="en-US" sz="1600" dirty="0" err="1"/>
              <a:t>Mahkamah</a:t>
            </a:r>
            <a:r>
              <a:rPr lang="en-US" sz="1600" dirty="0"/>
              <a:t> </a:t>
            </a:r>
            <a:r>
              <a:rPr lang="en-US" sz="1600" dirty="0" err="1"/>
              <a:t>hal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membuktikan</a:t>
            </a:r>
            <a:r>
              <a:rPr lang="en-US" sz="1600" dirty="0"/>
              <a:t> 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TPS-TPS yang </a:t>
            </a:r>
            <a:r>
              <a:rPr lang="en-US" sz="1600" dirty="0" err="1"/>
              <a:t>penyelenggaranya</a:t>
            </a:r>
            <a:r>
              <a:rPr lang="en-US" sz="1600" dirty="0"/>
              <a:t> </a:t>
            </a:r>
            <a:r>
              <a:rPr lang="en-US" sz="1600" dirty="0" err="1"/>
              <a:t>telah</a:t>
            </a:r>
            <a:r>
              <a:rPr lang="en-US" sz="1600" dirty="0"/>
              <a:t> </a:t>
            </a:r>
            <a:r>
              <a:rPr lang="en-US" sz="1600" dirty="0" err="1"/>
              <a:t>dijatuhkan</a:t>
            </a:r>
            <a:r>
              <a:rPr lang="en-US" sz="1600" dirty="0"/>
              <a:t> </a:t>
            </a:r>
            <a:r>
              <a:rPr lang="en-US" sz="1600" dirty="0" err="1"/>
              <a:t>sanksi</a:t>
            </a:r>
            <a:r>
              <a:rPr lang="en-US" sz="1600" dirty="0"/>
              <a:t> </a:t>
            </a:r>
            <a:r>
              <a:rPr lang="en-US" sz="1600" dirty="0" err="1"/>
              <a:t>sebagaimana</a:t>
            </a:r>
            <a:r>
              <a:rPr lang="en-US" sz="1600" dirty="0"/>
              <a:t> </a:t>
            </a:r>
            <a:r>
              <a:rPr lang="en-US" sz="1600" dirty="0" err="1"/>
              <a:t>pertimbangan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 di </a:t>
            </a:r>
            <a:r>
              <a:rPr lang="en-US" sz="1600" dirty="0" err="1"/>
              <a:t>atas</a:t>
            </a:r>
            <a:r>
              <a:rPr lang="en-US" sz="1600" dirty="0"/>
              <a:t> </a:t>
            </a:r>
            <a:r>
              <a:rPr lang="en-US" sz="1600" dirty="0" err="1"/>
              <a:t>telah</a:t>
            </a:r>
            <a:r>
              <a:rPr lang="en-US" sz="1600" dirty="0"/>
              <a:t> </a:t>
            </a:r>
            <a:r>
              <a:rPr lang="en-US" sz="1600" dirty="0" err="1"/>
              <a:t>terjadi</a:t>
            </a:r>
            <a:r>
              <a:rPr lang="en-US" sz="1600" dirty="0"/>
              <a:t> proses </a:t>
            </a:r>
            <a:r>
              <a:rPr lang="en-US" sz="1600" dirty="0" err="1"/>
              <a:t>pemungutan</a:t>
            </a:r>
            <a:r>
              <a:rPr lang="en-US" sz="1600" dirty="0"/>
              <a:t> </a:t>
            </a:r>
            <a:r>
              <a:rPr lang="en-US" sz="1600" dirty="0" err="1"/>
              <a:t>suara</a:t>
            </a:r>
            <a:r>
              <a:rPr lang="en-US" sz="1600" dirty="0"/>
              <a:t> yang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sesuai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ketentuan</a:t>
            </a:r>
            <a:r>
              <a:rPr lang="en-US" sz="1600" dirty="0"/>
              <a:t> </a:t>
            </a:r>
            <a:r>
              <a:rPr lang="en-US" sz="1600" dirty="0" err="1"/>
              <a:t>peraturan</a:t>
            </a:r>
            <a:r>
              <a:rPr lang="en-US" sz="1600" dirty="0"/>
              <a:t> </a:t>
            </a:r>
            <a:r>
              <a:rPr lang="en-US" sz="1600" dirty="0" err="1"/>
              <a:t>perundang-undangan</a:t>
            </a:r>
            <a:r>
              <a:rPr lang="en-US" sz="1600" dirty="0"/>
              <a:t> yang </a:t>
            </a:r>
            <a:r>
              <a:rPr lang="en-US" sz="1600" dirty="0" err="1"/>
              <a:t>berlaku</a:t>
            </a:r>
            <a:r>
              <a:rPr lang="en-US" sz="1600" dirty="0"/>
              <a:t>, </a:t>
            </a:r>
            <a:r>
              <a:rPr lang="en-US" sz="1600" dirty="0" err="1"/>
              <a:t>hal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hanya</a:t>
            </a:r>
            <a:r>
              <a:rPr lang="en-US" sz="1600" dirty="0"/>
              <a:t> </a:t>
            </a:r>
            <a:r>
              <a:rPr lang="en-US" sz="1600" dirty="0" err="1"/>
              <a:t>berkaitan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permasalahan</a:t>
            </a:r>
            <a:r>
              <a:rPr lang="en-US" sz="1600" dirty="0"/>
              <a:t> </a:t>
            </a:r>
            <a:r>
              <a:rPr lang="en-US" sz="1600" dirty="0" err="1"/>
              <a:t>pelanggaran</a:t>
            </a:r>
            <a:r>
              <a:rPr lang="en-US" sz="1600" dirty="0"/>
              <a:t> </a:t>
            </a:r>
            <a:r>
              <a:rPr lang="en-US" sz="1600" dirty="0" err="1"/>
              <a:t>kode</a:t>
            </a:r>
            <a:r>
              <a:rPr lang="en-US" sz="1600" dirty="0"/>
              <a:t> </a:t>
            </a:r>
            <a:r>
              <a:rPr lang="en-US" sz="1600" dirty="0" err="1"/>
              <a:t>etik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perilaku</a:t>
            </a:r>
            <a:r>
              <a:rPr lang="en-US" sz="1600" dirty="0"/>
              <a:t> </a:t>
            </a:r>
            <a:r>
              <a:rPr lang="en-US" sz="1600" dirty="0" err="1"/>
              <a:t>penyelenggara</a:t>
            </a:r>
            <a:r>
              <a:rPr lang="en-US" sz="1600" dirty="0"/>
              <a:t> </a:t>
            </a:r>
            <a:r>
              <a:rPr lang="en-US" sz="1600" dirty="0" err="1"/>
              <a:t>pemilihan</a:t>
            </a:r>
            <a:r>
              <a:rPr lang="en-US" sz="1600" dirty="0"/>
              <a:t> </a:t>
            </a:r>
            <a:r>
              <a:rPr lang="en-US" sz="1600" dirty="0" err="1"/>
              <a:t>umum</a:t>
            </a:r>
            <a:r>
              <a:rPr lang="en-US" sz="1600" dirty="0"/>
              <a:t> </a:t>
            </a:r>
            <a:r>
              <a:rPr lang="en-US" sz="1600" dirty="0" err="1"/>
              <a:t>semata</a:t>
            </a:r>
            <a:r>
              <a:rPr lang="en-US" sz="1600" dirty="0"/>
              <a:t> </a:t>
            </a:r>
            <a:r>
              <a:rPr lang="en-US" sz="1600" dirty="0" err="1"/>
              <a:t>melainkan</a:t>
            </a:r>
            <a:r>
              <a:rPr lang="en-US" sz="1600" dirty="0"/>
              <a:t> </a:t>
            </a:r>
            <a:r>
              <a:rPr lang="en-US" sz="1600" dirty="0" err="1"/>
              <a:t>telah</a:t>
            </a:r>
            <a:r>
              <a:rPr lang="en-US" sz="1600" dirty="0"/>
              <a:t> </a:t>
            </a:r>
            <a:r>
              <a:rPr lang="en-US" sz="1600" dirty="0" err="1"/>
              <a:t>mencederai</a:t>
            </a:r>
            <a:r>
              <a:rPr lang="en-US" sz="1600" dirty="0"/>
              <a:t> </a:t>
            </a:r>
            <a:r>
              <a:rPr lang="en-US" sz="1600" dirty="0" err="1"/>
              <a:t>asas</a:t>
            </a:r>
            <a:r>
              <a:rPr lang="en-US" sz="1600" dirty="0"/>
              <a:t> </a:t>
            </a:r>
            <a:r>
              <a:rPr lang="en-US" sz="1600" dirty="0" err="1"/>
              <a:t>pemilihan</a:t>
            </a:r>
            <a:r>
              <a:rPr lang="en-US" sz="1600" dirty="0"/>
              <a:t> </a:t>
            </a:r>
            <a:r>
              <a:rPr lang="en-US" sz="1600" dirty="0" err="1"/>
              <a:t>umum</a:t>
            </a:r>
            <a:r>
              <a:rPr lang="en-US" sz="1600" dirty="0"/>
              <a:t> (</a:t>
            </a:r>
            <a:r>
              <a:rPr lang="en-US" sz="1600" dirty="0" err="1"/>
              <a:t>Pemilu</a:t>
            </a:r>
            <a:r>
              <a:rPr lang="en-US" sz="1600" dirty="0"/>
              <a:t>) yang </a:t>
            </a:r>
            <a:r>
              <a:rPr lang="en-US" sz="1600" dirty="0" err="1"/>
              <a:t>jujur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adil</a:t>
            </a:r>
            <a:r>
              <a:rPr lang="en-US" sz="1600" dirty="0"/>
              <a:t> (</a:t>
            </a:r>
            <a:r>
              <a:rPr lang="en-US" sz="1600" dirty="0" err="1"/>
              <a:t>Jurdil</a:t>
            </a:r>
            <a:r>
              <a:rPr lang="en-US" sz="1600" dirty="0"/>
              <a:t>) </a:t>
            </a:r>
            <a:r>
              <a:rPr lang="en-US" sz="1600" dirty="0" err="1"/>
              <a:t>sebagaimana</a:t>
            </a:r>
            <a:r>
              <a:rPr lang="en-US" sz="1600" dirty="0"/>
              <a:t> </a:t>
            </a:r>
            <a:r>
              <a:rPr lang="en-US" sz="1600" dirty="0" err="1"/>
              <a:t>diamanatkan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Pasal</a:t>
            </a:r>
            <a:r>
              <a:rPr lang="en-US" sz="1600" dirty="0"/>
              <a:t> 22E </a:t>
            </a:r>
            <a:r>
              <a:rPr lang="en-US" sz="1600" dirty="0" err="1"/>
              <a:t>ayat</a:t>
            </a:r>
            <a:r>
              <a:rPr lang="en-US" sz="1600" dirty="0"/>
              <a:t> (1) </a:t>
            </a:r>
            <a:r>
              <a:rPr lang="en-US" sz="1600" dirty="0" err="1"/>
              <a:t>Undang-Undang</a:t>
            </a:r>
            <a:r>
              <a:rPr lang="en-US" sz="1600" dirty="0"/>
              <a:t> </a:t>
            </a:r>
            <a:r>
              <a:rPr lang="en-US" sz="1600" dirty="0" err="1"/>
              <a:t>Dasar</a:t>
            </a:r>
            <a:r>
              <a:rPr lang="en-US" sz="1600" dirty="0"/>
              <a:t> Negara </a:t>
            </a:r>
            <a:r>
              <a:rPr lang="en-US" sz="1600" dirty="0" err="1"/>
              <a:t>Republik</a:t>
            </a:r>
            <a:r>
              <a:rPr lang="en-US" sz="1600" dirty="0"/>
              <a:t> Indonesia </a:t>
            </a:r>
            <a:r>
              <a:rPr lang="en-US" sz="1600" dirty="0" err="1"/>
              <a:t>Tahun</a:t>
            </a:r>
            <a:r>
              <a:rPr lang="en-US" sz="1600" dirty="0"/>
              <a:t> 1945. </a:t>
            </a:r>
            <a:r>
              <a:rPr lang="en-US" sz="1600" dirty="0" err="1"/>
              <a:t>Asas</a:t>
            </a:r>
            <a:r>
              <a:rPr lang="en-US" sz="1600" dirty="0"/>
              <a:t> </a:t>
            </a:r>
            <a:r>
              <a:rPr lang="en-US" sz="1600" dirty="0" err="1"/>
              <a:t>Jurdil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hanya</a:t>
            </a:r>
            <a:r>
              <a:rPr lang="en-US" sz="1600" dirty="0"/>
              <a:t> </a:t>
            </a:r>
            <a:r>
              <a:rPr lang="en-US" sz="1600" dirty="0" err="1"/>
              <a:t>berlaku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pemilih</a:t>
            </a:r>
            <a:r>
              <a:rPr lang="en-US" sz="1600" dirty="0"/>
              <a:t> </a:t>
            </a:r>
            <a:r>
              <a:rPr lang="en-US" sz="1600" dirty="0" err="1"/>
              <a:t>saja</a:t>
            </a:r>
            <a:r>
              <a:rPr lang="en-US" sz="1600" dirty="0"/>
              <a:t> </a:t>
            </a:r>
            <a:r>
              <a:rPr lang="en-US" sz="1600" dirty="0" err="1"/>
              <a:t>melainkan</a:t>
            </a:r>
            <a:r>
              <a:rPr lang="en-US" sz="1600" dirty="0"/>
              <a:t> </a:t>
            </a:r>
            <a:r>
              <a:rPr lang="en-US" sz="1600" dirty="0" err="1"/>
              <a:t>juga</a:t>
            </a:r>
            <a:r>
              <a:rPr lang="en-US" sz="1600" dirty="0"/>
              <a:t> </a:t>
            </a:r>
            <a:r>
              <a:rPr lang="en-US" sz="1600" dirty="0" err="1"/>
              <a:t>berlaku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penyelenggara</a:t>
            </a:r>
            <a:r>
              <a:rPr lang="en-US" sz="1600" dirty="0"/>
              <a:t> </a:t>
            </a:r>
            <a:r>
              <a:rPr lang="en-US" sz="1600" dirty="0" err="1"/>
              <a:t>pemilihan</a:t>
            </a:r>
            <a:r>
              <a:rPr lang="en-US" sz="1600" dirty="0"/>
              <a:t> agar </a:t>
            </a:r>
            <a:r>
              <a:rPr lang="en-US" sz="1600" dirty="0" err="1"/>
              <a:t>tercipta</a:t>
            </a:r>
            <a:r>
              <a:rPr lang="en-US" sz="1600" dirty="0"/>
              <a:t> </a:t>
            </a:r>
            <a:r>
              <a:rPr lang="en-US" sz="1600" dirty="0" err="1"/>
              <a:t>pelaksanaan</a:t>
            </a:r>
            <a:r>
              <a:rPr lang="en-US" sz="1600" dirty="0"/>
              <a:t> </a:t>
            </a:r>
            <a:r>
              <a:rPr lang="en-US" sz="1600" dirty="0" err="1"/>
              <a:t>pesta</a:t>
            </a:r>
            <a:r>
              <a:rPr lang="en-US" sz="1600" dirty="0"/>
              <a:t> </a:t>
            </a:r>
            <a:r>
              <a:rPr lang="en-US" sz="1600" dirty="0" err="1"/>
              <a:t>demokrasi</a:t>
            </a:r>
            <a:r>
              <a:rPr lang="en-US" sz="1600" dirty="0"/>
              <a:t> yang </a:t>
            </a:r>
            <a:r>
              <a:rPr lang="en-US" sz="1600" dirty="0" err="1"/>
              <a:t>bersih</a:t>
            </a:r>
            <a:r>
              <a:rPr lang="en-US" sz="1600" dirty="0"/>
              <a:t>; </a:t>
            </a:r>
            <a:endParaRPr lang="id-ID" sz="1600" dirty="0"/>
          </a:p>
          <a:p>
            <a:pPr eaLnBrk="1" hangingPunct="1">
              <a:defRPr/>
            </a:pPr>
            <a:endParaRPr lang="id-ID" sz="1600" dirty="0"/>
          </a:p>
          <a:p>
            <a:pPr eaLnBrk="1" hangingPunct="1">
              <a:defRPr/>
            </a:pP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berdasarkan</a:t>
            </a:r>
            <a:r>
              <a:rPr lang="en-US" sz="1600" dirty="0"/>
              <a:t> </a:t>
            </a:r>
            <a:r>
              <a:rPr lang="en-US" sz="1600" dirty="0" err="1"/>
              <a:t>pertimbangan</a:t>
            </a:r>
            <a:r>
              <a:rPr lang="en-US" sz="1600" dirty="0"/>
              <a:t> di </a:t>
            </a:r>
            <a:r>
              <a:rPr lang="en-US" sz="1600" dirty="0" err="1"/>
              <a:t>atas</a:t>
            </a:r>
            <a:r>
              <a:rPr lang="en-US" sz="1600" dirty="0"/>
              <a:t>, demi </a:t>
            </a:r>
            <a:r>
              <a:rPr lang="en-US" sz="1600" dirty="0" err="1"/>
              <a:t>mendapatkan</a:t>
            </a:r>
            <a:r>
              <a:rPr lang="en-US" sz="1600" dirty="0"/>
              <a:t> </a:t>
            </a:r>
            <a:r>
              <a:rPr lang="en-US" sz="1600" dirty="0" err="1"/>
              <a:t>hasil</a:t>
            </a:r>
            <a:r>
              <a:rPr lang="en-US" sz="1600" dirty="0"/>
              <a:t> </a:t>
            </a:r>
            <a:r>
              <a:rPr lang="en-US" sz="1600" dirty="0" err="1"/>
              <a:t>perolehan</a:t>
            </a:r>
            <a:r>
              <a:rPr lang="en-US" sz="1600" dirty="0"/>
              <a:t> </a:t>
            </a:r>
            <a:r>
              <a:rPr lang="en-US" sz="1600" dirty="0" err="1"/>
              <a:t>suara</a:t>
            </a:r>
            <a:r>
              <a:rPr lang="en-US" sz="1600" dirty="0"/>
              <a:t> yang </a:t>
            </a:r>
            <a:r>
              <a:rPr lang="en-US" sz="1600" dirty="0" err="1"/>
              <a:t>murni</a:t>
            </a:r>
            <a:r>
              <a:rPr lang="en-US" sz="1600" dirty="0"/>
              <a:t> yang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dipertanggungjawabkan</a:t>
            </a:r>
            <a:r>
              <a:rPr lang="en-US" sz="1600" dirty="0"/>
              <a:t>, </a:t>
            </a:r>
            <a:r>
              <a:rPr lang="en-US" sz="1600" dirty="0" err="1"/>
              <a:t>maka</a:t>
            </a:r>
            <a:r>
              <a:rPr lang="en-US" sz="1600" dirty="0"/>
              <a:t> </a:t>
            </a:r>
            <a:r>
              <a:rPr lang="en-US" sz="1600" dirty="0" err="1"/>
              <a:t>Mahkamah</a:t>
            </a:r>
            <a:r>
              <a:rPr lang="en-US" sz="1600" dirty="0"/>
              <a:t> </a:t>
            </a:r>
            <a:r>
              <a:rPr lang="en-US" sz="1600" dirty="0" err="1"/>
              <a:t>memerintahkan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dilakukan</a:t>
            </a:r>
            <a:r>
              <a:rPr lang="en-US" sz="1600" dirty="0"/>
              <a:t> </a:t>
            </a:r>
            <a:r>
              <a:rPr lang="en-US" sz="1600" dirty="0" err="1"/>
              <a:t>pemungutan</a:t>
            </a:r>
            <a:r>
              <a:rPr lang="en-US" sz="1600" dirty="0"/>
              <a:t> </a:t>
            </a:r>
            <a:r>
              <a:rPr lang="en-US" sz="1600" dirty="0" err="1"/>
              <a:t>suara</a:t>
            </a:r>
            <a:r>
              <a:rPr lang="en-US" sz="1600" dirty="0"/>
              <a:t> </a:t>
            </a:r>
            <a:r>
              <a:rPr lang="en-US" sz="1600" dirty="0" err="1"/>
              <a:t>ulang</a:t>
            </a:r>
            <a:r>
              <a:rPr lang="en-US" sz="1600" dirty="0"/>
              <a:t> di 9 (</a:t>
            </a:r>
            <a:r>
              <a:rPr lang="en-US" sz="1600" dirty="0" err="1"/>
              <a:t>sembilan</a:t>
            </a:r>
            <a:r>
              <a:rPr lang="en-US" sz="1600" dirty="0"/>
              <a:t>) TPS </a:t>
            </a:r>
            <a:r>
              <a:rPr lang="en-US" sz="1600" dirty="0" err="1"/>
              <a:t>yaitu</a:t>
            </a:r>
            <a:r>
              <a:rPr lang="en-US" sz="1600" dirty="0"/>
              <a:t> TPS 005, TPS 007, TPS 009, TPS 010, </a:t>
            </a:r>
            <a:r>
              <a:rPr lang="en-US" sz="1600" dirty="0" err="1"/>
              <a:t>dan</a:t>
            </a:r>
            <a:r>
              <a:rPr lang="en-US" sz="1600" dirty="0"/>
              <a:t> TPS 013 </a:t>
            </a:r>
            <a:r>
              <a:rPr lang="en-US" sz="1600" dirty="0" err="1"/>
              <a:t>Kelurahan</a:t>
            </a:r>
            <a:r>
              <a:rPr lang="en-US" sz="1600" dirty="0"/>
              <a:t> </a:t>
            </a:r>
            <a:r>
              <a:rPr lang="en-US" sz="1600" dirty="0" err="1"/>
              <a:t>Bakaran</a:t>
            </a:r>
            <a:r>
              <a:rPr lang="en-US" sz="1600" dirty="0"/>
              <a:t> </a:t>
            </a:r>
            <a:r>
              <a:rPr lang="en-US" sz="1600" dirty="0" err="1"/>
              <a:t>Batu</a:t>
            </a:r>
            <a:r>
              <a:rPr lang="en-US" sz="1600" dirty="0"/>
              <a:t>, </a:t>
            </a:r>
            <a:r>
              <a:rPr lang="en-US" sz="1600" dirty="0" err="1"/>
              <a:t>Kecamatan</a:t>
            </a:r>
            <a:r>
              <a:rPr lang="en-US" sz="1600" dirty="0"/>
              <a:t> </a:t>
            </a:r>
            <a:r>
              <a:rPr lang="en-US" sz="1600" dirty="0" err="1"/>
              <a:t>Rantau</a:t>
            </a:r>
            <a:r>
              <a:rPr lang="en-US" sz="1600" dirty="0"/>
              <a:t> Selatan; TPS 009 </a:t>
            </a:r>
            <a:r>
              <a:rPr lang="en-US" sz="1600" dirty="0" err="1"/>
              <a:t>dan</a:t>
            </a:r>
            <a:r>
              <a:rPr lang="en-US" sz="1600" dirty="0"/>
              <a:t> TPS 017 </a:t>
            </a:r>
            <a:r>
              <a:rPr lang="en-US" sz="1600" dirty="0" err="1"/>
              <a:t>Kelurahan</a:t>
            </a:r>
            <a:r>
              <a:rPr lang="en-US" sz="1600" dirty="0"/>
              <a:t> </a:t>
            </a:r>
            <a:r>
              <a:rPr lang="en-US" sz="1600" dirty="0" err="1"/>
              <a:t>Siringoringo</a:t>
            </a:r>
            <a:r>
              <a:rPr lang="en-US" sz="1600" dirty="0"/>
              <a:t>, </a:t>
            </a:r>
            <a:r>
              <a:rPr lang="en-US" sz="1600" dirty="0" err="1"/>
              <a:t>Kecamatan</a:t>
            </a:r>
            <a:r>
              <a:rPr lang="en-US" sz="1600" dirty="0"/>
              <a:t> </a:t>
            </a:r>
            <a:r>
              <a:rPr lang="en-US" sz="1600" dirty="0" err="1"/>
              <a:t>Rantau</a:t>
            </a:r>
            <a:r>
              <a:rPr lang="en-US" sz="1600" dirty="0"/>
              <a:t> Utara; TPS 003 </a:t>
            </a:r>
            <a:r>
              <a:rPr lang="en-US" sz="1600" dirty="0" err="1"/>
              <a:t>Kelurahan</a:t>
            </a:r>
            <a:r>
              <a:rPr lang="en-US" sz="1600" dirty="0"/>
              <a:t> </a:t>
            </a:r>
            <a:r>
              <a:rPr lang="en-US" sz="1600" dirty="0" err="1"/>
              <a:t>Pangkatan</a:t>
            </a:r>
            <a:r>
              <a:rPr lang="en-US" sz="1600" dirty="0"/>
              <a:t>, </a:t>
            </a:r>
            <a:r>
              <a:rPr lang="en-US" sz="1600" dirty="0" err="1"/>
              <a:t>Kecamatan</a:t>
            </a:r>
            <a:r>
              <a:rPr lang="en-US" sz="1600" dirty="0"/>
              <a:t> </a:t>
            </a:r>
            <a:r>
              <a:rPr lang="en-US" sz="1600" dirty="0" err="1"/>
              <a:t>Pangkatan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TPS 014 </a:t>
            </a:r>
            <a:r>
              <a:rPr lang="en-US" sz="1600" dirty="0" err="1"/>
              <a:t>Kelurahan</a:t>
            </a:r>
            <a:r>
              <a:rPr lang="en-US" sz="1600" dirty="0"/>
              <a:t> </a:t>
            </a:r>
            <a:r>
              <a:rPr lang="en-US" sz="1600" dirty="0" err="1"/>
              <a:t>Negeri</a:t>
            </a:r>
            <a:r>
              <a:rPr lang="en-US" sz="1600" dirty="0"/>
              <a:t> Lama, </a:t>
            </a:r>
            <a:r>
              <a:rPr lang="en-US" sz="1600" dirty="0" err="1"/>
              <a:t>Kecamatan</a:t>
            </a:r>
            <a:r>
              <a:rPr lang="en-US" sz="1600" dirty="0"/>
              <a:t> </a:t>
            </a:r>
            <a:r>
              <a:rPr lang="en-US" sz="1600" dirty="0" err="1"/>
              <a:t>Bilah</a:t>
            </a:r>
            <a:r>
              <a:rPr lang="en-US" sz="1600" dirty="0"/>
              <a:t> </a:t>
            </a:r>
            <a:r>
              <a:rPr lang="en-US" sz="1600" dirty="0" err="1"/>
              <a:t>Hilir</a:t>
            </a:r>
            <a:r>
              <a:rPr lang="en-US" sz="1600" dirty="0"/>
              <a:t>;</a:t>
            </a:r>
            <a:endParaRPr lang="id-ID" sz="1450" dirty="0"/>
          </a:p>
        </p:txBody>
      </p:sp>
      <p:sp>
        <p:nvSpPr>
          <p:cNvPr id="35852" name="Rectangle 2">
            <a:extLst>
              <a:ext uri="{FF2B5EF4-FFF2-40B4-BE49-F238E27FC236}">
                <a16:creationId xmlns:a16="http://schemas.microsoft.com/office/drawing/2014/main" id="{CED227EC-E0C8-4AF0-9D8E-953FFF8EA5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3" y="-18502"/>
            <a:ext cx="9120187" cy="40011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id-ID" sz="2000" b="1" dirty="0">
                <a:solidFill>
                  <a:schemeClr val="bg1"/>
                </a:solidFill>
              </a:rPr>
              <a:t>LANJUTAN...</a:t>
            </a:r>
            <a:endParaRPr lang="id-ID" altLang="id-ID" sz="2000" b="1" u="sng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388497"/>
      </p:ext>
    </p:extLst>
  </p:cSld>
  <p:clrMapOvr>
    <a:masterClrMapping/>
  </p:clrMapOvr>
  <p:transition spd="slow">
    <p:pull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3A729306-27A7-418C-8E4A-EEE9F579CD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571500"/>
            <a:ext cx="9144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37893" name="WordArt 7">
            <a:extLst>
              <a:ext uri="{FF2B5EF4-FFF2-40B4-BE49-F238E27FC236}">
                <a16:creationId xmlns:a16="http://schemas.microsoft.com/office/drawing/2014/main" id="{BE7526EF-DDD7-48E3-9C83-9891BA492A7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00200" y="2286000"/>
            <a:ext cx="5181600" cy="2514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TERIMA KASIH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84EC85D5-7386-45AE-8C83-355B842AD6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84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3200" b="1">
                <a:solidFill>
                  <a:schemeClr val="bg1"/>
                </a:solidFill>
                <a:latin typeface="Bookman Old Style" panose="02050604050505020204" pitchFamily="18" charset="0"/>
              </a:rPr>
              <a:t>DASAR HUKUM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BF195C9-BE70-48DE-A930-56A37DA7CDFB}"/>
              </a:ext>
            </a:extLst>
          </p:cNvPr>
          <p:cNvSpPr/>
          <p:nvPr/>
        </p:nvSpPr>
        <p:spPr>
          <a:xfrm>
            <a:off x="128588" y="765175"/>
            <a:ext cx="8886825" cy="513986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eaLnBrk="1" hangingPunct="1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en-US" sz="1200" dirty="0">
                <a:solidFill>
                  <a:srgbClr val="002060"/>
                </a:solidFill>
                <a:latin typeface="Arial Rounded MT Bold" panose="020F0704030504030204" pitchFamily="34" charset="0"/>
                <a:cs typeface="Arial" charset="0"/>
              </a:rPr>
              <a:t>UNDANG-UNDANG NOMOR 7 TAHUN 2017 TENTANG PEMILIHAN UMUM</a:t>
            </a:r>
            <a:endParaRPr lang="id-ID" sz="1200" dirty="0">
              <a:solidFill>
                <a:srgbClr val="002060"/>
              </a:solidFill>
              <a:latin typeface="Arial Rounded MT Bold" panose="020F0704030504030204" pitchFamily="34" charset="0"/>
              <a:cs typeface="Arial" charset="0"/>
            </a:endParaRPr>
          </a:p>
          <a:p>
            <a:pPr marL="514350" indent="-514350" eaLnBrk="1" hangingPunct="1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id-ID" sz="12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UNDANG-UNDANG NOMOR 1 TAHUN 2015 TENTANG PENETAPAN PERATURAN PEMERINTAH PENGGANTI UNDANG-UNDANG NOMOR 1 TAHUN 2014 TENTANG PEMILIHAN GUBERNUR, BUPATI, DAN WALIKOTA MENJADI UNDANG-UNDANG SEBAGAIMANA TERAKHIR TELAH DIUBAH DENGAN UNDANG-UNDANG NOMOR UU NO. 6 TAHUN 2020 TENTANG PENETAPAN PERATURAN PEMERINTAH PENGGANTI UNDANG-UNDANG NOMOR 2 TAHUN 2020 TENTANG PERUBAHAN KETIGA ATAS UNDANG-UNDANG NOMOR 1 TAHUN 2015 TENTANG PENETAPAN PERATURAN PEMERINTAH PENGGANTI UNDANG-UNDANG NOMOR 1 TAHUN 2014 TENTANG PEMILIHAN GUBERNUR, BUPATI, DAN WALIKOTA MENJADI UNDANG-UNDANG MENJADI UNDANG-UNDANG;</a:t>
            </a:r>
            <a:endParaRPr lang="id-ID" sz="1200" dirty="0">
              <a:solidFill>
                <a:srgbClr val="002060"/>
              </a:solidFill>
              <a:latin typeface="Arial Rounded MT Bold" panose="020F0704030504030204" pitchFamily="34" charset="0"/>
              <a:cs typeface="Arial" charset="0"/>
            </a:endParaRPr>
          </a:p>
          <a:p>
            <a:pPr marL="514350" indent="-514350" eaLnBrk="1" hangingPunct="1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en-US" sz="12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UNDANG-UNDANG NOMOR 24 TAHUN 2003 TENTANG MAHKAMAH KONSTITUSI SEBAGAIMANA TERAKHIR TELAH DIUBAH DENGAN UNDANG-UNDANG NOMOR 7 TAHUN 2O2O TENTANG PERUBAHAN KETIGA ATAS UNDANG-UNDANG NOMOR 24 TAHUN 2003 TENTANG MAHKAMAH KONSTITUSI</a:t>
            </a:r>
            <a:endParaRPr lang="en-US" sz="1200" dirty="0">
              <a:solidFill>
                <a:srgbClr val="002060"/>
              </a:solidFill>
              <a:latin typeface="Arial Rounded MT Bold" panose="020F0704030504030204" pitchFamily="34" charset="0"/>
              <a:cs typeface="Arial" charset="0"/>
            </a:endParaRPr>
          </a:p>
          <a:p>
            <a:pPr marL="514350" indent="-514350" eaLnBrk="1" hangingPunct="1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id-ID" sz="1200" dirty="0">
                <a:solidFill>
                  <a:srgbClr val="002060"/>
                </a:solidFill>
                <a:latin typeface="Arial Rounded MT Bold" panose="020F0704030504030204" pitchFamily="34" charset="0"/>
                <a:cs typeface="Arial" charset="0"/>
              </a:rPr>
              <a:t>PERATURAN MAHKAMAH KONSTITUSI NOMOR 2 TAHUN 2018 TENTANG TATA BERACARA DALAM PERKARA PERSELISIHAN HASIL PEMILIHAN UMUM </a:t>
            </a:r>
            <a:r>
              <a:rPr lang="en-US" sz="1200" dirty="0">
                <a:solidFill>
                  <a:srgbClr val="002060"/>
                </a:solidFill>
                <a:latin typeface="Arial Rounded MT Bold" panose="020F0704030504030204" pitchFamily="34" charset="0"/>
                <a:cs typeface="Arial" charset="0"/>
              </a:rPr>
              <a:t>ANGGOTA </a:t>
            </a:r>
            <a:r>
              <a:rPr lang="id-ID" sz="1200" dirty="0">
                <a:solidFill>
                  <a:srgbClr val="002060"/>
                </a:solidFill>
                <a:latin typeface="Arial Rounded MT Bold" panose="020F0704030504030204" pitchFamily="34" charset="0"/>
                <a:cs typeface="Arial" charset="0"/>
              </a:rPr>
              <a:t>DPR </a:t>
            </a:r>
            <a:r>
              <a:rPr lang="en-US" sz="1200" dirty="0">
                <a:solidFill>
                  <a:srgbClr val="002060"/>
                </a:solidFill>
                <a:latin typeface="Arial Rounded MT Bold" panose="020F0704030504030204" pitchFamily="34" charset="0"/>
                <a:cs typeface="Arial" charset="0"/>
              </a:rPr>
              <a:t>DAN </a:t>
            </a:r>
            <a:r>
              <a:rPr lang="id-ID" sz="1200" dirty="0">
                <a:solidFill>
                  <a:srgbClr val="002060"/>
                </a:solidFill>
                <a:latin typeface="Arial Rounded MT Bold" panose="020F0704030504030204" pitchFamily="34" charset="0"/>
                <a:cs typeface="Arial" charset="0"/>
              </a:rPr>
              <a:t>DPRD</a:t>
            </a:r>
            <a:endParaRPr lang="en-US" sz="1200" dirty="0">
              <a:solidFill>
                <a:srgbClr val="002060"/>
              </a:solidFill>
              <a:latin typeface="Arial Rounded MT Bold" panose="020F0704030504030204" pitchFamily="34" charset="0"/>
              <a:cs typeface="Arial" charset="0"/>
            </a:endParaRPr>
          </a:p>
          <a:p>
            <a:pPr marL="514350" indent="-514350" eaLnBrk="1" hangingPunct="1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id-ID" sz="1200" dirty="0">
                <a:solidFill>
                  <a:srgbClr val="002060"/>
                </a:solidFill>
                <a:latin typeface="Arial Rounded MT Bold" panose="020F0704030504030204" pitchFamily="34" charset="0"/>
                <a:cs typeface="Arial" charset="0"/>
              </a:rPr>
              <a:t>PERATURAN MAHKAMAH KONSTITUSI</a:t>
            </a:r>
            <a:r>
              <a:rPr lang="en-US" sz="1200" dirty="0">
                <a:solidFill>
                  <a:srgbClr val="002060"/>
                </a:solidFill>
                <a:latin typeface="Arial Rounded MT Bold" panose="020F0704030504030204" pitchFamily="34" charset="0"/>
                <a:cs typeface="Arial" charset="0"/>
              </a:rPr>
              <a:t> </a:t>
            </a:r>
            <a:r>
              <a:rPr lang="id-ID" sz="1200" dirty="0">
                <a:solidFill>
                  <a:srgbClr val="002060"/>
                </a:solidFill>
                <a:latin typeface="Arial Rounded MT Bold" panose="020F0704030504030204" pitchFamily="34" charset="0"/>
                <a:cs typeface="Arial" charset="0"/>
              </a:rPr>
              <a:t>NOMOR 4 TAHUN 2018 TENTANG TATA BERACARA DALAM PERKARA PERSELISIHAN HASIL PEMILIHAN UMUM </a:t>
            </a:r>
            <a:r>
              <a:rPr lang="en-US" sz="1200" dirty="0">
                <a:solidFill>
                  <a:srgbClr val="002060"/>
                </a:solidFill>
                <a:latin typeface="Arial Rounded MT Bold" panose="020F0704030504030204" pitchFamily="34" charset="0"/>
                <a:cs typeface="Arial" charset="0"/>
              </a:rPr>
              <a:t>P</a:t>
            </a:r>
            <a:r>
              <a:rPr lang="id-ID" sz="1200" dirty="0">
                <a:solidFill>
                  <a:srgbClr val="002060"/>
                </a:solidFill>
                <a:latin typeface="Arial Rounded MT Bold" panose="020F0704030504030204" pitchFamily="34" charset="0"/>
                <a:cs typeface="Arial" charset="0"/>
              </a:rPr>
              <a:t>RESIDEN DAN WAKIL PRESIDEN</a:t>
            </a:r>
            <a:endParaRPr lang="en-US" sz="1200" dirty="0">
              <a:solidFill>
                <a:srgbClr val="002060"/>
              </a:solidFill>
              <a:latin typeface="Arial Rounded MT Bold" panose="020F0704030504030204" pitchFamily="34" charset="0"/>
              <a:cs typeface="Arial" charset="0"/>
            </a:endParaRPr>
          </a:p>
          <a:p>
            <a:pPr marL="514350" indent="-514350" eaLnBrk="1" hangingPunct="1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id-ID" sz="1200" dirty="0">
                <a:solidFill>
                  <a:srgbClr val="002060"/>
                </a:solidFill>
                <a:latin typeface="Arial Rounded MT Bold" panose="020F0704030504030204" pitchFamily="34" charset="0"/>
                <a:cs typeface="Arial" charset="0"/>
              </a:rPr>
              <a:t>PERATURAN MAHKAMAH KONSTITUSI</a:t>
            </a:r>
            <a:r>
              <a:rPr lang="en-US" sz="1200" dirty="0">
                <a:solidFill>
                  <a:srgbClr val="002060"/>
                </a:solidFill>
                <a:latin typeface="Arial Rounded MT Bold" panose="020F0704030504030204" pitchFamily="34" charset="0"/>
                <a:cs typeface="Arial" charset="0"/>
              </a:rPr>
              <a:t> </a:t>
            </a:r>
            <a:r>
              <a:rPr lang="id-ID" sz="1200" dirty="0">
                <a:solidFill>
                  <a:srgbClr val="002060"/>
                </a:solidFill>
                <a:latin typeface="Arial Rounded MT Bold" panose="020F0704030504030204" pitchFamily="34" charset="0"/>
                <a:cs typeface="Arial" charset="0"/>
              </a:rPr>
              <a:t>NOMOR </a:t>
            </a:r>
            <a:r>
              <a:rPr lang="en-US" sz="1200" dirty="0">
                <a:solidFill>
                  <a:srgbClr val="002060"/>
                </a:solidFill>
                <a:latin typeface="Arial Rounded MT Bold" panose="020F0704030504030204" pitchFamily="34" charset="0"/>
                <a:cs typeface="Arial" charset="0"/>
              </a:rPr>
              <a:t>5</a:t>
            </a:r>
            <a:r>
              <a:rPr lang="id-ID" sz="1200" dirty="0">
                <a:solidFill>
                  <a:srgbClr val="002060"/>
                </a:solidFill>
                <a:latin typeface="Arial Rounded MT Bold" panose="020F0704030504030204" pitchFamily="34" charset="0"/>
                <a:cs typeface="Arial" charset="0"/>
              </a:rPr>
              <a:t> TAHUN 2018 TENTANG </a:t>
            </a:r>
            <a:r>
              <a:rPr lang="en-US" sz="1200" dirty="0">
                <a:solidFill>
                  <a:srgbClr val="002060"/>
                </a:solidFill>
                <a:latin typeface="Arial Rounded MT Bold" panose="020F0704030504030204" pitchFamily="34" charset="0"/>
                <a:cs typeface="Arial" charset="0"/>
              </a:rPr>
              <a:t>TAHAPAN, KEGIATAN, DAN JADWAL PENANGANAN PERKARA </a:t>
            </a:r>
            <a:r>
              <a:rPr lang="id-ID" sz="1200" dirty="0">
                <a:solidFill>
                  <a:srgbClr val="002060"/>
                </a:solidFill>
                <a:latin typeface="Arial Rounded MT Bold" panose="020F0704030504030204" pitchFamily="34" charset="0"/>
                <a:cs typeface="Arial" charset="0"/>
              </a:rPr>
              <a:t>PERSELISIHAN HASIL PEMILIHAN UMUM</a:t>
            </a:r>
          </a:p>
          <a:p>
            <a:pPr marL="514350" indent="-514350" eaLnBrk="1" hangingPunct="1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en-US" sz="12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PERATURAN MAHKAMAH KONSTITUSI NOMOR 5 TAHUN 2020 TENTANG TATA BERACARA DALAM PERKARA PERSELISIHAN HASIL PEMILIHAN GUBERNUR, BUPATI, DAN WALIKOTA</a:t>
            </a:r>
            <a:endParaRPr lang="id-ID" sz="12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514350" indent="-514350" eaLnBrk="1" hangingPunct="1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en-US" sz="12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PERATURAN MAHKAMAH KONSTITUSI NOMOR 4 TAHUN 2020 TENTANG TAHAPAN, KEGIATAN, DAN JADWAL PENANGANAN PERKARA PERSELISIHAN HASIL PEMILIHAN GUBERNUR, BUPATI, DAN WALIKOTA </a:t>
            </a:r>
            <a:endParaRPr lang="id-ID" sz="12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514350" indent="-514350" eaLnBrk="1" hangingPunct="1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en-US" sz="12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PERATURAN BADAN PENGAWAS PEMILIHAN UMUM REPUBLIK INDONESIA NOMOR 22 TAHUN 2018 TENTANG TATA CARA PEMBERIAN KETERANGAN DALAM PERSELISIHAN HASIL DI MAHKAMAH KONSTITUSI</a:t>
            </a:r>
            <a:endParaRPr lang="en-US" sz="120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anose="020F0704030504030204" pitchFamily="34" charset="0"/>
              <a:cs typeface="Arial" charset="0"/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14">
            <a:extLst>
              <a:ext uri="{FF2B5EF4-FFF2-40B4-BE49-F238E27FC236}">
                <a16:creationId xmlns:a16="http://schemas.microsoft.com/office/drawing/2014/main" id="{BF87E961-69CB-4E5F-8187-8D8F8582BA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6575" y="3305175"/>
            <a:ext cx="1924050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13">
            <a:extLst>
              <a:ext uri="{FF2B5EF4-FFF2-40B4-BE49-F238E27FC236}">
                <a16:creationId xmlns:a16="http://schemas.microsoft.com/office/drawing/2014/main" id="{888A3124-2318-4D3E-A476-63734C22F1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7075" y="2824163"/>
            <a:ext cx="2895600" cy="220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12">
            <a:extLst>
              <a:ext uri="{FF2B5EF4-FFF2-40B4-BE49-F238E27FC236}">
                <a16:creationId xmlns:a16="http://schemas.microsoft.com/office/drawing/2014/main" id="{7668248E-3AEC-4C2F-959F-EC1E257403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257550"/>
            <a:ext cx="21145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Slide Number Placeholder 5">
            <a:extLst>
              <a:ext uri="{FF2B5EF4-FFF2-40B4-BE49-F238E27FC236}">
                <a16:creationId xmlns:a16="http://schemas.microsoft.com/office/drawing/2014/main" id="{68EC16AA-0C3F-4D65-85E5-1242AAF668E4}"/>
              </a:ext>
            </a:extLst>
          </p:cNvPr>
          <p:cNvSpPr txBox="1">
            <a:spLocks noGrp="1"/>
          </p:cNvSpPr>
          <p:nvPr/>
        </p:nvSpPr>
        <p:spPr bwMode="auto">
          <a:xfrm>
            <a:off x="6659563" y="6500813"/>
            <a:ext cx="2133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571B569-F95A-4096-8E20-3A96717FF747}" type="slidenum">
              <a:rPr lang="en-US" altLang="id-ID" b="1">
                <a:solidFill>
                  <a:schemeClr val="bg1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id-ID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2534" name="TextBox 14">
            <a:extLst>
              <a:ext uri="{FF2B5EF4-FFF2-40B4-BE49-F238E27FC236}">
                <a16:creationId xmlns:a16="http://schemas.microsoft.com/office/drawing/2014/main" id="{7251B0DA-AF64-43BF-AD41-9BB1C527E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1350" y="3470275"/>
            <a:ext cx="1695450" cy="830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id-ID" altLang="id-ID" sz="1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PENYELENGGARA PEMILU/KADA 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id-ID" altLang="id-ID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(KPU)</a:t>
            </a:r>
            <a:r>
              <a:rPr lang="id-ID" altLang="id-ID" sz="1400" b="1" dirty="0">
                <a:solidFill>
                  <a:schemeClr val="tx1"/>
                </a:solidFill>
                <a:latin typeface="Arial" panose="020B0604020202020204" pitchFamily="34" charset="0"/>
              </a:rPr>
              <a:t>  </a:t>
            </a:r>
          </a:p>
        </p:txBody>
      </p:sp>
      <p:sp>
        <p:nvSpPr>
          <p:cNvPr id="22535" name="TextBox 15">
            <a:extLst>
              <a:ext uri="{FF2B5EF4-FFF2-40B4-BE49-F238E27FC236}">
                <a16:creationId xmlns:a16="http://schemas.microsoft.com/office/drawing/2014/main" id="{F5A404AC-7D7E-49D4-9C63-BE337B1F4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3573016"/>
            <a:ext cx="1821284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id-ID" altLang="id-ID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PESERTA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id-ID" altLang="id-ID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PEMILU/KADA</a:t>
            </a:r>
          </a:p>
        </p:txBody>
      </p:sp>
      <p:pic>
        <p:nvPicPr>
          <p:cNvPr id="22536" name="Picture 15">
            <a:extLst>
              <a:ext uri="{FF2B5EF4-FFF2-40B4-BE49-F238E27FC236}">
                <a16:creationId xmlns:a16="http://schemas.microsoft.com/office/drawing/2014/main" id="{4E5D7E8D-9B73-4A74-930C-D8862D9CE39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75" y="3733800"/>
            <a:ext cx="5508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7" name="Picture 17">
            <a:extLst>
              <a:ext uri="{FF2B5EF4-FFF2-40B4-BE49-F238E27FC236}">
                <a16:creationId xmlns:a16="http://schemas.microsoft.com/office/drawing/2014/main" id="{E0885EC6-CDA9-437D-9068-74B0F4421A9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7475" y="3733800"/>
            <a:ext cx="5508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8" name="Rectangle 13">
            <a:extLst>
              <a:ext uri="{FF2B5EF4-FFF2-40B4-BE49-F238E27FC236}">
                <a16:creationId xmlns:a16="http://schemas.microsoft.com/office/drawing/2014/main" id="{9651DEAE-E264-4CB1-855E-09FE2AB8F7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5056" y="3510518"/>
            <a:ext cx="217963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id-ID" altLang="id-ID" sz="1400" b="1" dirty="0">
                <a:solidFill>
                  <a:srgbClr val="CC0000"/>
                </a:solidFill>
                <a:latin typeface="Bookman Old Style" panose="02050604050505020204" pitchFamily="18" charset="0"/>
              </a:rPr>
              <a:t>PENETAPAN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id-ID" altLang="id-ID" sz="1400" b="1" dirty="0">
                <a:solidFill>
                  <a:srgbClr val="CC0000"/>
                </a:solidFill>
                <a:latin typeface="Bookman Old Style" panose="02050604050505020204" pitchFamily="18" charset="0"/>
              </a:rPr>
              <a:t>PEROLEHAN SUARA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id-ID" altLang="id-ID" sz="1400" b="1" dirty="0">
                <a:solidFill>
                  <a:srgbClr val="CC0000"/>
                </a:solidFill>
                <a:latin typeface="Bookman Old Style" panose="02050604050505020204" pitchFamily="18" charset="0"/>
              </a:rPr>
              <a:t>HASIL PEMILU/KADA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176D9E0-9178-429A-ACC1-FE1FDF1650C3}"/>
              </a:ext>
            </a:extLst>
          </p:cNvPr>
          <p:cNvSpPr/>
          <p:nvPr/>
        </p:nvSpPr>
        <p:spPr bwMode="auto">
          <a:xfrm>
            <a:off x="3716338" y="3021013"/>
            <a:ext cx="2019300" cy="1817687"/>
          </a:xfrm>
          <a:prstGeom prst="ellipse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spAutoFit/>
          </a:bodyPr>
          <a:lstStyle/>
          <a:p>
            <a:pPr algn="ctr" eaLnBrk="1" hangingPunct="1">
              <a:defRPr/>
            </a:pPr>
            <a:endParaRPr lang="id-ID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id="{1F28DBD3-405D-45D6-B065-9E4A9D13E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2616"/>
            <a:ext cx="9145588" cy="646331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endParaRPr lang="id-ID" b="1" dirty="0">
              <a:latin typeface="Bookman Old Style" pitchFamily="18" charset="0"/>
              <a:cs typeface="Arial" charset="0"/>
            </a:endParaRPr>
          </a:p>
          <a:p>
            <a:pPr algn="ctr" eaLnBrk="1" hangingPunct="1">
              <a:defRPr/>
            </a:pPr>
            <a:r>
              <a:rPr lang="id-ID" b="1" dirty="0">
                <a:solidFill>
                  <a:srgbClr val="FFFF00"/>
                </a:solidFill>
                <a:latin typeface="Bookman Old Style" pitchFamily="18" charset="0"/>
                <a:cs typeface="Arial" charset="0"/>
              </a:rPr>
              <a:t>PERSELISIHAN HASIL PEMILU/KADA</a:t>
            </a:r>
          </a:p>
        </p:txBody>
      </p:sp>
    </p:spTree>
    <p:extLst>
      <p:ext uri="{BB962C8B-B14F-4D97-AF65-F5344CB8AC3E}">
        <p14:creationId xmlns:p14="http://schemas.microsoft.com/office/powerpoint/2010/main" val="3529858514"/>
      </p:ext>
    </p:extLst>
  </p:cSld>
  <p:clrMapOvr>
    <a:masterClrMapping/>
  </p:clrMapOvr>
  <p:transition spd="slow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9137D309-D5D5-4659-91A2-3BA8964C20D9}"/>
              </a:ext>
            </a:extLst>
          </p:cNvPr>
          <p:cNvSpPr txBox="1">
            <a:spLocks noGrp="1"/>
          </p:cNvSpPr>
          <p:nvPr/>
        </p:nvSpPr>
        <p:spPr bwMode="auto">
          <a:xfrm>
            <a:off x="6729413" y="6119813"/>
            <a:ext cx="21336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FAFA95FE-83ED-4D26-B0CF-31ABA781F18B}" type="slidenum">
              <a:rPr lang="en-US" altLang="id-ID" b="1">
                <a:solidFill>
                  <a:schemeClr val="bg1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id-ID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24579" name="Picture 37">
            <a:extLst>
              <a:ext uri="{FF2B5EF4-FFF2-40B4-BE49-F238E27FC236}">
                <a16:creationId xmlns:a16="http://schemas.microsoft.com/office/drawing/2014/main" id="{1E28E19E-7327-4483-BBAE-D360518BB0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5" y="1169988"/>
            <a:ext cx="2693988" cy="482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TextBox 23">
            <a:extLst>
              <a:ext uri="{FF2B5EF4-FFF2-40B4-BE49-F238E27FC236}">
                <a16:creationId xmlns:a16="http://schemas.microsoft.com/office/drawing/2014/main" id="{D4CBE23E-F943-4915-B573-4321E6F97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" y="1158875"/>
            <a:ext cx="15192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id-ID" altLang="id-ID" sz="1600" b="1">
                <a:solidFill>
                  <a:schemeClr val="bg1"/>
                </a:solidFill>
                <a:latin typeface="Bookman Old Style" panose="02050604050505020204" pitchFamily="18" charset="0"/>
              </a:rPr>
              <a:t>PEMOHON</a:t>
            </a:r>
          </a:p>
        </p:txBody>
      </p:sp>
      <p:sp>
        <p:nvSpPr>
          <p:cNvPr id="24581" name="TextBox 24">
            <a:extLst>
              <a:ext uri="{FF2B5EF4-FFF2-40B4-BE49-F238E27FC236}">
                <a16:creationId xmlns:a16="http://schemas.microsoft.com/office/drawing/2014/main" id="{B59DC1DC-83C0-4504-B7A1-643716859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3" y="1665288"/>
            <a:ext cx="2619375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marL="0" indent="0" algn="ctr" eaLnBrk="1" hangingPunct="1">
              <a:spcBef>
                <a:spcPct val="0"/>
              </a:spcBef>
              <a:buClrTx/>
              <a:buNone/>
            </a:pPr>
            <a:r>
              <a:rPr lang="id-ID" altLang="id-ID" sz="1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PESERTA PEMILU/KADA</a:t>
            </a:r>
          </a:p>
          <a:p>
            <a:pPr marL="0" indent="0" algn="ctr" eaLnBrk="1" hangingPunct="1">
              <a:spcBef>
                <a:spcPct val="0"/>
              </a:spcBef>
              <a:buClrTx/>
              <a:buNone/>
            </a:pPr>
            <a:endParaRPr lang="id-ID" altLang="id-ID" sz="1400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id-ID" altLang="id-ID" sz="1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Pasangan Calon Presiden dan Wakil Presiden;</a:t>
            </a:r>
          </a:p>
          <a:p>
            <a:pPr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id-ID" altLang="id-ID" sz="1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Partai Politik Peserta Pemilu untuk pengisian keanggotaan DPR dan DPRD;</a:t>
            </a:r>
          </a:p>
          <a:p>
            <a:pPr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id-ID" altLang="id-ID" sz="1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Perseorangan Calon anggota Dewan Perwakilan Daerah (DPD);</a:t>
            </a:r>
          </a:p>
          <a:p>
            <a:pPr eaLnBrk="1" hangingPunct="1">
              <a:spcBef>
                <a:spcPct val="0"/>
              </a:spcBef>
              <a:buClrTx/>
              <a:buFontTx/>
              <a:buAutoNum type="arabicPeriod"/>
            </a:pPr>
            <a:r>
              <a:rPr lang="id-ID" sz="1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Pasangan Calon yang diusung Partai Politik, gabungan Partai Politik atau Perseorangan </a:t>
            </a:r>
            <a:r>
              <a:rPr lang="id-ID" sz="1400" b="1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(independen)</a:t>
            </a:r>
            <a:r>
              <a:rPr lang="id-ID" sz="1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untuk calon kepala daerah.</a:t>
            </a:r>
          </a:p>
          <a:p>
            <a:pPr eaLnBrk="1" hangingPunct="1">
              <a:spcBef>
                <a:spcPct val="0"/>
              </a:spcBef>
              <a:buClrTx/>
              <a:buFontTx/>
              <a:buAutoNum type="arabicPeriod"/>
            </a:pPr>
            <a:endParaRPr lang="id-ID" altLang="id-ID" sz="1400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582" name="Picture 42">
            <a:extLst>
              <a:ext uri="{FF2B5EF4-FFF2-40B4-BE49-F238E27FC236}">
                <a16:creationId xmlns:a16="http://schemas.microsoft.com/office/drawing/2014/main" id="{4ACBDB3D-8A23-4104-BED4-E3AA9515B9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9888" y="3405188"/>
            <a:ext cx="6126162" cy="266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3" name="TextBox 24">
            <a:extLst>
              <a:ext uri="{FF2B5EF4-FFF2-40B4-BE49-F238E27FC236}">
                <a16:creationId xmlns:a16="http://schemas.microsoft.com/office/drawing/2014/main" id="{7D042587-D02C-4DB8-953D-CD0EE1219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4038" y="4027488"/>
            <a:ext cx="5842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marL="0" indent="0" algn="ctr">
              <a:spcBef>
                <a:spcPct val="0"/>
              </a:spcBef>
              <a:buClrTx/>
              <a:buNone/>
            </a:pPr>
            <a:r>
              <a:rPr lang="id-ID" altLang="en-US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Peserta Pemilu/kada lain yang berkepentingan terhadap Permohonan;</a:t>
            </a:r>
            <a:endParaRPr lang="id-ID" altLang="id-ID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4584" name="TextBox 23">
            <a:extLst>
              <a:ext uri="{FF2B5EF4-FFF2-40B4-BE49-F238E27FC236}">
                <a16:creationId xmlns:a16="http://schemas.microsoft.com/office/drawing/2014/main" id="{6E072D12-38FA-43FE-9E56-07BB3FF63B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475" y="3367088"/>
            <a:ext cx="5854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id-ID" altLang="id-ID" sz="1600" b="1">
                <a:solidFill>
                  <a:schemeClr val="bg1"/>
                </a:solidFill>
                <a:latin typeface="Bookman Old Style" panose="02050604050505020204" pitchFamily="18" charset="0"/>
              </a:rPr>
              <a:t>PIHAK TERKAIT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id-ID" altLang="id-ID" sz="1200" b="1">
                <a:solidFill>
                  <a:schemeClr val="bg1"/>
                </a:solidFill>
                <a:latin typeface="Bookman Old Style" panose="02050604050505020204" pitchFamily="18" charset="0"/>
              </a:rPr>
              <a:t>(yang berkepentingan terhadap permohonan Pemohon)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id-ID" altLang="id-ID" sz="1200" b="1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585" name="Picture 46">
            <a:extLst>
              <a:ext uri="{FF2B5EF4-FFF2-40B4-BE49-F238E27FC236}">
                <a16:creationId xmlns:a16="http://schemas.microsoft.com/office/drawing/2014/main" id="{99BAE34D-8EB0-4E86-8A8E-545196D6700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5050" y="2171700"/>
            <a:ext cx="1187450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6" name="TextBox 33">
            <a:extLst>
              <a:ext uri="{FF2B5EF4-FFF2-40B4-BE49-F238E27FC236}">
                <a16:creationId xmlns:a16="http://schemas.microsoft.com/office/drawing/2014/main" id="{654B15DC-78D6-4F4D-9318-8B4A9BCC4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8075" y="2370138"/>
            <a:ext cx="106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id-ID" altLang="id-ID" sz="2000" b="1">
                <a:solidFill>
                  <a:srgbClr val="CC0000"/>
                </a:solidFill>
                <a:latin typeface="Bookman Old Style" panose="02050604050505020204" pitchFamily="18" charset="0"/>
              </a:rPr>
              <a:t>PHPU</a:t>
            </a:r>
          </a:p>
        </p:txBody>
      </p:sp>
      <p:pic>
        <p:nvPicPr>
          <p:cNvPr id="24587" name="Picture 48">
            <a:extLst>
              <a:ext uri="{FF2B5EF4-FFF2-40B4-BE49-F238E27FC236}">
                <a16:creationId xmlns:a16="http://schemas.microsoft.com/office/drawing/2014/main" id="{E49A8F5A-F540-47A7-AE2C-8D0DA810C09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7425" y="2125663"/>
            <a:ext cx="16383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8" name="TextBox 31">
            <a:extLst>
              <a:ext uri="{FF2B5EF4-FFF2-40B4-BE49-F238E27FC236}">
                <a16:creationId xmlns:a16="http://schemas.microsoft.com/office/drawing/2014/main" id="{129EBC2C-6DD5-469C-B33A-90AC9DA27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3625" y="2209800"/>
            <a:ext cx="14763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id-ID" altLang="id-ID" sz="1600" b="1">
                <a:solidFill>
                  <a:schemeClr val="bg1"/>
                </a:solidFill>
                <a:latin typeface="Bookman Old Style" panose="02050604050505020204" pitchFamily="18" charset="0"/>
              </a:rPr>
              <a:t>TERMOHON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id-ID" altLang="id-ID" sz="1400" b="1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id-ID" altLang="id-ID" b="1">
                <a:solidFill>
                  <a:schemeClr val="tx1"/>
                </a:solidFill>
                <a:latin typeface="Bookman Old Style" panose="02050604050505020204" pitchFamily="18" charset="0"/>
              </a:rPr>
              <a:t>KPU</a:t>
            </a:r>
          </a:p>
        </p:txBody>
      </p:sp>
      <p:pic>
        <p:nvPicPr>
          <p:cNvPr id="24589" name="Picture 49">
            <a:extLst>
              <a:ext uri="{FF2B5EF4-FFF2-40B4-BE49-F238E27FC236}">
                <a16:creationId xmlns:a16="http://schemas.microsoft.com/office/drawing/2014/main" id="{582025E2-DC6C-42A2-AEC8-88BC67471CC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4650" y="1147763"/>
            <a:ext cx="254476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90" name="TextBox 26">
            <a:extLst>
              <a:ext uri="{FF2B5EF4-FFF2-40B4-BE49-F238E27FC236}">
                <a16:creationId xmlns:a16="http://schemas.microsoft.com/office/drawing/2014/main" id="{9E1207FB-EAA5-4218-B2BE-43E2419E2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3363" y="1108075"/>
            <a:ext cx="27432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buClrTx/>
              <a:buFontTx/>
              <a:buNone/>
            </a:pPr>
            <a:r>
              <a:rPr lang="id-ID" altLang="id-ID" sz="1200" b="1">
                <a:solidFill>
                  <a:schemeClr val="bg1"/>
                </a:solidFill>
                <a:latin typeface="Bookman Old Style" panose="02050604050505020204" pitchFamily="18" charset="0"/>
              </a:rPr>
              <a:t>PEMBERI KETERANGAN</a:t>
            </a:r>
          </a:p>
          <a:p>
            <a:pPr algn="ctr" eaLnBrk="1" hangingPunct="1">
              <a:spcBef>
                <a:spcPts val="600"/>
              </a:spcBef>
              <a:spcAft>
                <a:spcPts val="1200"/>
              </a:spcAft>
              <a:buClrTx/>
              <a:buFontTx/>
              <a:buNone/>
            </a:pPr>
            <a:r>
              <a:rPr lang="id-ID" altLang="id-ID" sz="1600" b="1">
                <a:solidFill>
                  <a:schemeClr val="tx1"/>
                </a:solidFill>
                <a:latin typeface="Bookman Old Style" panose="02050604050505020204" pitchFamily="18" charset="0"/>
              </a:rPr>
              <a:t>BAWASLU</a:t>
            </a:r>
          </a:p>
        </p:txBody>
      </p:sp>
      <p:pic>
        <p:nvPicPr>
          <p:cNvPr id="24591" name="Picture 50">
            <a:extLst>
              <a:ext uri="{FF2B5EF4-FFF2-40B4-BE49-F238E27FC236}">
                <a16:creationId xmlns:a16="http://schemas.microsoft.com/office/drawing/2014/main" id="{4047842F-25B5-42CC-9275-DCC923B8E70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8225" y="2371725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92" name="Picture 51">
            <a:extLst>
              <a:ext uri="{FF2B5EF4-FFF2-40B4-BE49-F238E27FC236}">
                <a16:creationId xmlns:a16="http://schemas.microsoft.com/office/drawing/2014/main" id="{22E2BE4B-8130-416E-9C04-48DB861C3CB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4900" y="2382838"/>
            <a:ext cx="108902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93" name="Picture 52">
            <a:extLst>
              <a:ext uri="{FF2B5EF4-FFF2-40B4-BE49-F238E27FC236}">
                <a16:creationId xmlns:a16="http://schemas.microsoft.com/office/drawing/2014/main" id="{CEAB672D-728C-4E67-BE1B-FF49D5F04EE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0963" y="1768475"/>
            <a:ext cx="508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94" name="Picture 50">
            <a:extLst>
              <a:ext uri="{FF2B5EF4-FFF2-40B4-BE49-F238E27FC236}">
                <a16:creationId xmlns:a16="http://schemas.microsoft.com/office/drawing/2014/main" id="{C2667DE0-8A97-4D51-8AC5-AB4FB5BB8E4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538" y="2994025"/>
            <a:ext cx="4572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95" name="Rectangle 2">
            <a:extLst>
              <a:ext uri="{FF2B5EF4-FFF2-40B4-BE49-F238E27FC236}">
                <a16:creationId xmlns:a16="http://schemas.microsoft.com/office/drawing/2014/main" id="{33349804-7661-43F2-AFA2-1468F7F911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0638" y="14288"/>
            <a:ext cx="9164638" cy="8620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ID" altLang="en-US" sz="1200" b="1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id-ID" altLang="en-US" sz="2400" b="1">
                <a:solidFill>
                  <a:srgbClr val="FFFF00"/>
                </a:solidFill>
                <a:latin typeface="Bookman Old Style" panose="02050604050505020204" pitchFamily="18" charset="0"/>
              </a:rPr>
              <a:t>PARA  PIHAK</a:t>
            </a:r>
            <a:endParaRPr lang="en-ID" altLang="en-US" sz="2400" b="1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id-ID" altLang="en-US" sz="1400" b="1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666965"/>
      </p:ext>
    </p:extLst>
  </p:cSld>
  <p:clrMapOvr>
    <a:masterClrMapping/>
  </p:clrMapOvr>
  <p:transition spd="slow">
    <p:pull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CB39525E-24CA-4CAD-9156-0BD252F966AC}"/>
              </a:ext>
            </a:extLst>
          </p:cNvPr>
          <p:cNvSpPr txBox="1">
            <a:spLocks noGrp="1"/>
          </p:cNvSpPr>
          <p:nvPr/>
        </p:nvSpPr>
        <p:spPr bwMode="auto">
          <a:xfrm>
            <a:off x="6659563" y="6208713"/>
            <a:ext cx="2133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04BFEF95-0EB8-43CD-BA09-C6C4561B019C}" type="slidenum">
              <a:rPr lang="en-US" altLang="id-ID" b="1">
                <a:solidFill>
                  <a:schemeClr val="bg1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id-ID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5843" name="Picture 18">
            <a:extLst>
              <a:ext uri="{FF2B5EF4-FFF2-40B4-BE49-F238E27FC236}">
                <a16:creationId xmlns:a16="http://schemas.microsoft.com/office/drawing/2014/main" id="{7F9E8DE7-52CF-4990-B596-10E475BA50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27728"/>
            <a:ext cx="260032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4" name="TextBox 5">
            <a:extLst>
              <a:ext uri="{FF2B5EF4-FFF2-40B4-BE49-F238E27FC236}">
                <a16:creationId xmlns:a16="http://schemas.microsoft.com/office/drawing/2014/main" id="{A54081F3-8EC2-4624-843B-5C7DFB32F0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031" y="699190"/>
            <a:ext cx="2076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id-ID" altLang="id-ID" sz="1400" b="1">
                <a:solidFill>
                  <a:schemeClr val="tx1"/>
                </a:solidFill>
                <a:latin typeface="Bookman Old Style" panose="02050604050505020204" pitchFamily="18" charset="0"/>
              </a:rPr>
              <a:t>Keterangan Bawaslu</a:t>
            </a:r>
          </a:p>
        </p:txBody>
      </p:sp>
      <p:pic>
        <p:nvPicPr>
          <p:cNvPr id="35845" name="Picture 19">
            <a:extLst>
              <a:ext uri="{FF2B5EF4-FFF2-40B4-BE49-F238E27FC236}">
                <a16:creationId xmlns:a16="http://schemas.microsoft.com/office/drawing/2014/main" id="{464BF960-DE3D-4FE6-8844-10EF7C27E1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1276" y="427728"/>
            <a:ext cx="3337568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6" name="TextBox 7">
            <a:extLst>
              <a:ext uri="{FF2B5EF4-FFF2-40B4-BE49-F238E27FC236}">
                <a16:creationId xmlns:a16="http://schemas.microsoft.com/office/drawing/2014/main" id="{790F4C4F-5589-4945-8C64-49360AD03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7510" y="693129"/>
            <a:ext cx="27051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id-ID" sz="1400" dirty="0" err="1"/>
              <a:t>Perbawaslu</a:t>
            </a:r>
            <a:r>
              <a:rPr lang="id-ID" sz="1400" dirty="0"/>
              <a:t> </a:t>
            </a:r>
            <a:r>
              <a:rPr lang="en-US" sz="1400" dirty="0"/>
              <a:t>N</a:t>
            </a:r>
            <a:r>
              <a:rPr lang="id-ID" sz="1400" dirty="0"/>
              <a:t>o</a:t>
            </a:r>
            <a:r>
              <a:rPr lang="en-US" sz="1400" dirty="0"/>
              <a:t> 22 TAHUN 2018 </a:t>
            </a:r>
            <a:endParaRPr lang="id-ID" altLang="id-ID" sz="1400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5847" name="Picture 21">
            <a:extLst>
              <a:ext uri="{FF2B5EF4-FFF2-40B4-BE49-F238E27FC236}">
                <a16:creationId xmlns:a16="http://schemas.microsoft.com/office/drawing/2014/main" id="{957D2D18-0E2C-48CA-B902-A3BA8941CBA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7719" y="532503"/>
            <a:ext cx="172973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9" name="Picture 22">
            <a:extLst>
              <a:ext uri="{FF2B5EF4-FFF2-40B4-BE49-F238E27FC236}">
                <a16:creationId xmlns:a16="http://schemas.microsoft.com/office/drawing/2014/main" id="{EE891BC8-DB47-40BC-9B97-F2A8AE18DBD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59905"/>
            <a:ext cx="8458200" cy="5037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0" name="TextBox 6">
            <a:extLst>
              <a:ext uri="{FF2B5EF4-FFF2-40B4-BE49-F238E27FC236}">
                <a16:creationId xmlns:a16="http://schemas.microsoft.com/office/drawing/2014/main" id="{EADC18CE-9D9E-4579-8612-CF6F7E032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493" y="1635899"/>
            <a:ext cx="828675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300" dirty="0" err="1">
                <a:latin typeface="Bookman Old Style" panose="02050604050505020204" pitchFamily="18" charset="0"/>
              </a:rPr>
              <a:t>Pasal</a:t>
            </a:r>
            <a:r>
              <a:rPr lang="en-US" sz="1300" dirty="0">
                <a:latin typeface="Bookman Old Style" panose="02050604050505020204" pitchFamily="18" charset="0"/>
              </a:rPr>
              <a:t> 2 </a:t>
            </a:r>
            <a:endParaRPr lang="id-ID" sz="1300" dirty="0">
              <a:latin typeface="Bookman Old Style" panose="02050604050505020204" pitchFamily="18" charset="0"/>
            </a:endParaRPr>
          </a:p>
          <a:p>
            <a:pPr marL="342900" indent="-342900" eaLnBrk="1" hangingPunct="1">
              <a:buAutoNum type="arabicParenBoth"/>
              <a:defRPr/>
            </a:pPr>
            <a:r>
              <a:rPr lang="en-US" sz="1300" dirty="0" err="1">
                <a:latin typeface="Bookman Old Style" panose="02050604050505020204" pitchFamily="18" charset="0"/>
              </a:rPr>
              <a:t>Pengawas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Pemilu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berkedudukan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sebagai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pemberi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keterangan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dalam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Permohonan</a:t>
            </a:r>
            <a:r>
              <a:rPr lang="en-US" sz="1300" dirty="0">
                <a:latin typeface="Bookman Old Style" panose="02050604050505020204" pitchFamily="18" charset="0"/>
              </a:rPr>
              <a:t> yang </a:t>
            </a:r>
            <a:r>
              <a:rPr lang="en-US" sz="1300" dirty="0" err="1">
                <a:latin typeface="Bookman Old Style" panose="02050604050505020204" pitchFamily="18" charset="0"/>
              </a:rPr>
              <a:t>sedang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diperiksa</a:t>
            </a:r>
            <a:r>
              <a:rPr lang="en-US" sz="1300" dirty="0">
                <a:latin typeface="Bookman Old Style" panose="02050604050505020204" pitchFamily="18" charset="0"/>
              </a:rPr>
              <a:t>. </a:t>
            </a:r>
            <a:endParaRPr lang="id-ID" sz="1300" dirty="0">
              <a:latin typeface="Bookman Old Style" panose="02050604050505020204" pitchFamily="18" charset="0"/>
            </a:endParaRPr>
          </a:p>
          <a:p>
            <a:pPr marL="342900" indent="-342900" eaLnBrk="1" hangingPunct="1">
              <a:buAutoNum type="arabicParenBoth"/>
              <a:defRPr/>
            </a:pPr>
            <a:r>
              <a:rPr lang="en-US" sz="1300" dirty="0" err="1">
                <a:latin typeface="Bookman Old Style" panose="02050604050505020204" pitchFamily="18" charset="0"/>
              </a:rPr>
              <a:t>Keterangan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sebagaimana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dimaksud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pada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ayat</a:t>
            </a:r>
            <a:r>
              <a:rPr lang="en-US" sz="1300" dirty="0">
                <a:latin typeface="Bookman Old Style" panose="02050604050505020204" pitchFamily="18" charset="0"/>
              </a:rPr>
              <a:t> (1) </a:t>
            </a:r>
            <a:r>
              <a:rPr lang="en-US" sz="1300" dirty="0" err="1">
                <a:latin typeface="Bookman Old Style" panose="02050604050505020204" pitchFamily="18" charset="0"/>
              </a:rPr>
              <a:t>berupa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keterangan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resmi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lembaga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Pengawas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Pemilu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secara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tertulis</a:t>
            </a:r>
            <a:r>
              <a:rPr lang="en-US" sz="1300" dirty="0">
                <a:latin typeface="Bookman Old Style" panose="02050604050505020204" pitchFamily="18" charset="0"/>
              </a:rPr>
              <a:t>. </a:t>
            </a:r>
            <a:endParaRPr lang="id-ID" sz="1300" dirty="0">
              <a:latin typeface="Bookman Old Style" panose="02050604050505020204" pitchFamily="18" charset="0"/>
            </a:endParaRPr>
          </a:p>
          <a:p>
            <a:pPr marL="342900" indent="-342900" eaLnBrk="1" hangingPunct="1">
              <a:buAutoNum type="arabicParenBoth"/>
              <a:defRPr/>
            </a:pPr>
            <a:r>
              <a:rPr lang="en-US" sz="1300" dirty="0" err="1">
                <a:latin typeface="Bookman Old Style" panose="02050604050505020204" pitchFamily="18" charset="0"/>
              </a:rPr>
              <a:t>Selain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keterangan</a:t>
            </a:r>
            <a:r>
              <a:rPr lang="en-US" sz="1300" dirty="0">
                <a:latin typeface="Bookman Old Style" panose="02050604050505020204" pitchFamily="18" charset="0"/>
              </a:rPr>
              <a:t> yang </a:t>
            </a:r>
            <a:r>
              <a:rPr lang="en-US" sz="1300" dirty="0" err="1">
                <a:latin typeface="Bookman Old Style" panose="02050604050505020204" pitchFamily="18" charset="0"/>
              </a:rPr>
              <a:t>disampaikan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secara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tertulis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sebagaimana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dimaksud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pada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ayat</a:t>
            </a:r>
            <a:r>
              <a:rPr lang="en-US" sz="1300" dirty="0">
                <a:latin typeface="Bookman Old Style" panose="02050604050505020204" pitchFamily="18" charset="0"/>
              </a:rPr>
              <a:t> (2), </a:t>
            </a:r>
            <a:r>
              <a:rPr lang="en-US" sz="1300" dirty="0" err="1">
                <a:latin typeface="Bookman Old Style" panose="02050604050505020204" pitchFamily="18" charset="0"/>
              </a:rPr>
              <a:t>Pengawas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Pemilu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dapat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memberikan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keterangan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secara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lisan</a:t>
            </a:r>
            <a:r>
              <a:rPr lang="en-US" sz="1300" dirty="0">
                <a:latin typeface="Bookman Old Style" panose="02050604050505020204" pitchFamily="18" charset="0"/>
              </a:rPr>
              <a:t>.</a:t>
            </a:r>
            <a:endParaRPr lang="id-ID" sz="1300" b="1" dirty="0">
              <a:latin typeface="Bookman Old Style" panose="02050604050505020204" pitchFamily="18" charset="0"/>
            </a:endParaRPr>
          </a:p>
          <a:p>
            <a:pPr eaLnBrk="1" hangingPunct="1">
              <a:defRPr/>
            </a:pPr>
            <a:r>
              <a:rPr lang="id-ID" sz="1300" b="1" dirty="0">
                <a:latin typeface="Bookman Old Style" panose="02050604050505020204" pitchFamily="18" charset="0"/>
              </a:rPr>
              <a:t>P E M I L U</a:t>
            </a:r>
          </a:p>
          <a:p>
            <a:pPr eaLnBrk="1" hangingPunct="1">
              <a:defRPr/>
            </a:pPr>
            <a:r>
              <a:rPr lang="en-US" sz="1300" dirty="0" err="1">
                <a:latin typeface="Bookman Old Style" panose="02050604050505020204" pitchFamily="18" charset="0"/>
              </a:rPr>
              <a:t>Pasal</a:t>
            </a:r>
            <a:r>
              <a:rPr lang="en-US" sz="1300" dirty="0">
                <a:latin typeface="Bookman Old Style" panose="02050604050505020204" pitchFamily="18" charset="0"/>
              </a:rPr>
              <a:t> 3 </a:t>
            </a:r>
            <a:endParaRPr lang="id-ID" sz="1300" dirty="0">
              <a:latin typeface="Bookman Old Style" panose="02050604050505020204" pitchFamily="18" charset="0"/>
            </a:endParaRPr>
          </a:p>
          <a:p>
            <a:pPr marL="228600" indent="-228600" eaLnBrk="1" hangingPunct="1">
              <a:buAutoNum type="arabicParenBoth"/>
              <a:defRPr/>
            </a:pPr>
            <a:r>
              <a:rPr lang="en-US" sz="1300" dirty="0" err="1">
                <a:latin typeface="Bookman Old Style" panose="02050604050505020204" pitchFamily="18" charset="0"/>
              </a:rPr>
              <a:t>Bawaslu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berwenang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memberikan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keterangan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dalam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persidangan</a:t>
            </a:r>
            <a:r>
              <a:rPr lang="en-US" sz="1300" dirty="0">
                <a:latin typeface="Bookman Old Style" panose="02050604050505020204" pitchFamily="18" charset="0"/>
              </a:rPr>
              <a:t> PHPU. </a:t>
            </a:r>
            <a:endParaRPr lang="id-ID" sz="1300" dirty="0">
              <a:latin typeface="Bookman Old Style" panose="02050604050505020204" pitchFamily="18" charset="0"/>
            </a:endParaRPr>
          </a:p>
          <a:p>
            <a:pPr marL="228600" indent="-228600" eaLnBrk="1" hangingPunct="1">
              <a:buAutoNum type="arabicParenBoth"/>
              <a:defRPr/>
            </a:pPr>
            <a:r>
              <a:rPr lang="en-US" sz="1300" dirty="0" err="1">
                <a:latin typeface="Bookman Old Style" panose="02050604050505020204" pitchFamily="18" charset="0"/>
              </a:rPr>
              <a:t>Bawaslu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Provinsi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dan</a:t>
            </a:r>
            <a:r>
              <a:rPr lang="en-US" sz="1300" dirty="0">
                <a:latin typeface="Bookman Old Style" panose="02050604050505020204" pitchFamily="18" charset="0"/>
              </a:rPr>
              <a:t>/</a:t>
            </a:r>
            <a:r>
              <a:rPr lang="en-US" sz="1300" dirty="0" err="1">
                <a:latin typeface="Bookman Old Style" panose="02050604050505020204" pitchFamily="18" charset="0"/>
              </a:rPr>
              <a:t>atau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Bawaslu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Kabupaten</a:t>
            </a:r>
            <a:r>
              <a:rPr lang="en-US" sz="1300" dirty="0">
                <a:latin typeface="Bookman Old Style" panose="02050604050505020204" pitchFamily="18" charset="0"/>
              </a:rPr>
              <a:t>/Kota </a:t>
            </a:r>
            <a:r>
              <a:rPr lang="en-US" sz="1300" dirty="0" err="1">
                <a:latin typeface="Bookman Old Style" panose="02050604050505020204" pitchFamily="18" charset="0"/>
              </a:rPr>
              <a:t>dapat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memberikan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keterangan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dalam</a:t>
            </a:r>
            <a:r>
              <a:rPr lang="en-US" sz="1300" dirty="0">
                <a:latin typeface="Bookman Old Style" panose="02050604050505020204" pitchFamily="18" charset="0"/>
              </a:rPr>
              <a:t> PHPU </a:t>
            </a:r>
            <a:r>
              <a:rPr lang="en-US" sz="1300" dirty="0" err="1">
                <a:latin typeface="Bookman Old Style" panose="02050604050505020204" pitchFamily="18" charset="0"/>
              </a:rPr>
              <a:t>sesuai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dengan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yurisdiksinya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berdasarkan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surat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tugas</a:t>
            </a:r>
            <a:r>
              <a:rPr lang="en-US" sz="1300" dirty="0">
                <a:latin typeface="Bookman Old Style" panose="02050604050505020204" pitchFamily="18" charset="0"/>
              </a:rPr>
              <a:t> yang </a:t>
            </a:r>
            <a:r>
              <a:rPr lang="en-US" sz="1300" dirty="0" err="1">
                <a:latin typeface="Bookman Old Style" panose="02050604050505020204" pitchFamily="18" charset="0"/>
              </a:rPr>
              <a:t>ditandatangani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oleh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Ketua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Bawaslu</a:t>
            </a:r>
            <a:r>
              <a:rPr lang="en-US" sz="1300" dirty="0">
                <a:latin typeface="Bookman Old Style" panose="02050604050505020204" pitchFamily="18" charset="0"/>
              </a:rPr>
              <a:t>.</a:t>
            </a:r>
            <a:endParaRPr lang="id-ID" sz="1300" dirty="0">
              <a:latin typeface="Bookman Old Style" panose="02050604050505020204" pitchFamily="18" charset="0"/>
            </a:endParaRPr>
          </a:p>
          <a:p>
            <a:pPr marL="228600" indent="-228600" eaLnBrk="1" hangingPunct="1">
              <a:buAutoNum type="arabicParenBoth"/>
              <a:defRPr/>
            </a:pPr>
            <a:endParaRPr lang="id-ID" sz="1300" dirty="0">
              <a:latin typeface="Bookman Old Style" pitchFamily="18" charset="0"/>
              <a:cs typeface="Arial" charset="0"/>
            </a:endParaRPr>
          </a:p>
          <a:p>
            <a:pPr eaLnBrk="1" hangingPunct="1">
              <a:defRPr/>
            </a:pPr>
            <a:r>
              <a:rPr lang="id-ID" sz="1300" b="1" dirty="0">
                <a:latin typeface="Bookman Old Style" pitchFamily="18" charset="0"/>
                <a:cs typeface="Arial" charset="0"/>
              </a:rPr>
              <a:t>P E M I L U K A D A</a:t>
            </a:r>
          </a:p>
          <a:p>
            <a:pPr eaLnBrk="1" hangingPunct="1">
              <a:defRPr/>
            </a:pPr>
            <a:r>
              <a:rPr lang="en-US" sz="1300" dirty="0" err="1">
                <a:latin typeface="Bookman Old Style" panose="02050604050505020204" pitchFamily="18" charset="0"/>
              </a:rPr>
              <a:t>Pasal</a:t>
            </a:r>
            <a:r>
              <a:rPr lang="en-US" sz="1300" dirty="0">
                <a:latin typeface="Bookman Old Style" panose="02050604050505020204" pitchFamily="18" charset="0"/>
              </a:rPr>
              <a:t> 4 </a:t>
            </a:r>
            <a:endParaRPr lang="id-ID" sz="1300" dirty="0">
              <a:latin typeface="Bookman Old Style" panose="02050604050505020204" pitchFamily="18" charset="0"/>
            </a:endParaRPr>
          </a:p>
          <a:p>
            <a:pPr marL="228600" indent="-228600" eaLnBrk="1" hangingPunct="1">
              <a:buAutoNum type="arabicParenBoth"/>
              <a:defRPr/>
            </a:pPr>
            <a:r>
              <a:rPr lang="en-US" sz="1300" dirty="0" err="1">
                <a:latin typeface="Bookman Old Style" panose="02050604050505020204" pitchFamily="18" charset="0"/>
              </a:rPr>
              <a:t>Bawaslu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Provinsi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berwenang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memberikan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keterangan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dalam</a:t>
            </a:r>
            <a:r>
              <a:rPr lang="en-US" sz="1300" dirty="0">
                <a:latin typeface="Bookman Old Style" panose="02050604050505020204" pitchFamily="18" charset="0"/>
              </a:rPr>
              <a:t> PHP </a:t>
            </a:r>
            <a:r>
              <a:rPr lang="en-US" sz="1300" dirty="0" err="1">
                <a:latin typeface="Bookman Old Style" panose="02050604050505020204" pitchFamily="18" charset="0"/>
              </a:rPr>
              <a:t>Gubernur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dan</a:t>
            </a:r>
            <a:r>
              <a:rPr lang="en-US" sz="1300" dirty="0">
                <a:latin typeface="Bookman Old Style" panose="02050604050505020204" pitchFamily="18" charset="0"/>
              </a:rPr>
              <a:t> Wakil </a:t>
            </a:r>
            <a:r>
              <a:rPr lang="en-US" sz="1300" dirty="0" err="1">
                <a:latin typeface="Bookman Old Style" panose="02050604050505020204" pitchFamily="18" charset="0"/>
              </a:rPr>
              <a:t>Gubernur</a:t>
            </a:r>
            <a:r>
              <a:rPr lang="en-US" sz="1300" dirty="0">
                <a:latin typeface="Bookman Old Style" panose="02050604050505020204" pitchFamily="18" charset="0"/>
              </a:rPr>
              <a:t>. </a:t>
            </a:r>
            <a:endParaRPr lang="id-ID" sz="1300" dirty="0">
              <a:latin typeface="Bookman Old Style" panose="02050604050505020204" pitchFamily="18" charset="0"/>
            </a:endParaRPr>
          </a:p>
          <a:p>
            <a:pPr marL="228600" indent="-228600" eaLnBrk="1" hangingPunct="1">
              <a:buAutoNum type="arabicParenBoth"/>
              <a:defRPr/>
            </a:pPr>
            <a:r>
              <a:rPr lang="en-US" sz="1300" dirty="0" err="1">
                <a:latin typeface="Bookman Old Style" panose="02050604050505020204" pitchFamily="18" charset="0"/>
              </a:rPr>
              <a:t>Bawaslu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Kabupaten</a:t>
            </a:r>
            <a:r>
              <a:rPr lang="en-US" sz="1300" dirty="0">
                <a:latin typeface="Bookman Old Style" panose="02050604050505020204" pitchFamily="18" charset="0"/>
              </a:rPr>
              <a:t>/Kota </a:t>
            </a:r>
            <a:r>
              <a:rPr lang="en-US" sz="1300" dirty="0" err="1">
                <a:latin typeface="Bookman Old Style" panose="02050604050505020204" pitchFamily="18" charset="0"/>
              </a:rPr>
              <a:t>berwenang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memberikan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keterangan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dalam</a:t>
            </a:r>
            <a:r>
              <a:rPr lang="en-US" sz="1300" dirty="0">
                <a:latin typeface="Bookman Old Style" panose="02050604050505020204" pitchFamily="18" charset="0"/>
              </a:rPr>
              <a:t> PHP </a:t>
            </a:r>
            <a:r>
              <a:rPr lang="en-US" sz="1300" dirty="0" err="1">
                <a:latin typeface="Bookman Old Style" panose="02050604050505020204" pitchFamily="18" charset="0"/>
              </a:rPr>
              <a:t>Bupati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dan</a:t>
            </a:r>
            <a:r>
              <a:rPr lang="en-US" sz="1300" dirty="0">
                <a:latin typeface="Bookman Old Style" panose="02050604050505020204" pitchFamily="18" charset="0"/>
              </a:rPr>
              <a:t> Wakil </a:t>
            </a:r>
            <a:r>
              <a:rPr lang="en-US" sz="1300" dirty="0" err="1">
                <a:latin typeface="Bookman Old Style" panose="02050604050505020204" pitchFamily="18" charset="0"/>
              </a:rPr>
              <a:t>Bupati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atau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Wali</a:t>
            </a:r>
            <a:r>
              <a:rPr lang="en-US" sz="1300" dirty="0">
                <a:latin typeface="Bookman Old Style" panose="02050604050505020204" pitchFamily="18" charset="0"/>
              </a:rPr>
              <a:t> Kota </a:t>
            </a:r>
            <a:r>
              <a:rPr lang="en-US" sz="1300" dirty="0" err="1">
                <a:latin typeface="Bookman Old Style" panose="02050604050505020204" pitchFamily="18" charset="0"/>
              </a:rPr>
              <a:t>dan</a:t>
            </a:r>
            <a:r>
              <a:rPr lang="en-US" sz="1300" dirty="0">
                <a:latin typeface="Bookman Old Style" panose="02050604050505020204" pitchFamily="18" charset="0"/>
              </a:rPr>
              <a:t> Wakil </a:t>
            </a:r>
            <a:r>
              <a:rPr lang="en-US" sz="1300" dirty="0" err="1">
                <a:latin typeface="Bookman Old Style" panose="02050604050505020204" pitchFamily="18" charset="0"/>
              </a:rPr>
              <a:t>Wali</a:t>
            </a:r>
            <a:r>
              <a:rPr lang="en-US" sz="1300" dirty="0">
                <a:latin typeface="Bookman Old Style" panose="02050604050505020204" pitchFamily="18" charset="0"/>
              </a:rPr>
              <a:t> Kota. </a:t>
            </a:r>
            <a:endParaRPr lang="id-ID" sz="1300" dirty="0">
              <a:latin typeface="Bookman Old Style" panose="02050604050505020204" pitchFamily="18" charset="0"/>
            </a:endParaRPr>
          </a:p>
          <a:p>
            <a:pPr marL="228600" indent="-228600" eaLnBrk="1" hangingPunct="1">
              <a:buAutoNum type="arabicParenBoth"/>
              <a:defRPr/>
            </a:pP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Keterangan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sebagaimana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dimaksud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pada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ayat</a:t>
            </a:r>
            <a:r>
              <a:rPr lang="en-US" sz="1300" dirty="0">
                <a:latin typeface="Bookman Old Style" panose="02050604050505020204" pitchFamily="18" charset="0"/>
              </a:rPr>
              <a:t> (1) </a:t>
            </a:r>
            <a:r>
              <a:rPr lang="en-US" sz="1300" dirty="0" err="1">
                <a:latin typeface="Bookman Old Style" panose="02050604050505020204" pitchFamily="18" charset="0"/>
              </a:rPr>
              <a:t>dapat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diambil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alih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oleh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Bawaslu</a:t>
            </a:r>
            <a:r>
              <a:rPr lang="en-US" sz="1300" dirty="0">
                <a:latin typeface="Bookman Old Style" panose="02050604050505020204" pitchFamily="18" charset="0"/>
              </a:rPr>
              <a:t>. </a:t>
            </a:r>
            <a:endParaRPr lang="id-ID" sz="1300" dirty="0">
              <a:latin typeface="Bookman Old Style" panose="02050604050505020204" pitchFamily="18" charset="0"/>
            </a:endParaRPr>
          </a:p>
          <a:p>
            <a:pPr marL="228600" indent="-228600" eaLnBrk="1" hangingPunct="1">
              <a:buAutoNum type="arabicParenBoth"/>
              <a:defRPr/>
            </a:pP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Keterangan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sebagaimana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dimaksud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pada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ayat</a:t>
            </a:r>
            <a:r>
              <a:rPr lang="en-US" sz="1300" dirty="0">
                <a:latin typeface="Bookman Old Style" panose="02050604050505020204" pitchFamily="18" charset="0"/>
              </a:rPr>
              <a:t> (2) </a:t>
            </a:r>
            <a:r>
              <a:rPr lang="en-US" sz="1300" dirty="0" err="1">
                <a:latin typeface="Bookman Old Style" panose="02050604050505020204" pitchFamily="18" charset="0"/>
              </a:rPr>
              <a:t>dapat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diambil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alih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oleh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Bawaslu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Provinsi</a:t>
            </a:r>
            <a:r>
              <a:rPr lang="en-US" sz="1300" dirty="0">
                <a:latin typeface="Bookman Old Style" panose="02050604050505020204" pitchFamily="18" charset="0"/>
              </a:rPr>
              <a:t>. </a:t>
            </a:r>
            <a:endParaRPr lang="id-ID" sz="1300" dirty="0">
              <a:latin typeface="Bookman Old Style" panose="02050604050505020204" pitchFamily="18" charset="0"/>
            </a:endParaRPr>
          </a:p>
          <a:p>
            <a:pPr marL="228600" indent="-228600" eaLnBrk="1" hangingPunct="1">
              <a:buAutoNum type="arabicParenBoth"/>
              <a:defRPr/>
            </a:pP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Pemberian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keterangan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oleh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Bawaslu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Provinsi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dan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Bawaslu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Kabupaten</a:t>
            </a:r>
            <a:r>
              <a:rPr lang="en-US" sz="1300" dirty="0">
                <a:latin typeface="Bookman Old Style" panose="02050604050505020204" pitchFamily="18" charset="0"/>
              </a:rPr>
              <a:t>/Kota </a:t>
            </a:r>
            <a:r>
              <a:rPr lang="en-US" sz="1300" dirty="0" err="1">
                <a:latin typeface="Bookman Old Style" panose="02050604050505020204" pitchFamily="18" charset="0"/>
              </a:rPr>
              <a:t>wajib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disertai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surat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tugas</a:t>
            </a:r>
            <a:r>
              <a:rPr lang="en-US" sz="1300" dirty="0">
                <a:latin typeface="Bookman Old Style" panose="02050604050505020204" pitchFamily="18" charset="0"/>
              </a:rPr>
              <a:t> yang </a:t>
            </a:r>
            <a:r>
              <a:rPr lang="en-US" sz="1300" dirty="0" err="1">
                <a:latin typeface="Bookman Old Style" panose="02050604050505020204" pitchFamily="18" charset="0"/>
              </a:rPr>
              <a:t>ditandatangani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oleh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Ketua</a:t>
            </a:r>
            <a:r>
              <a:rPr lang="en-US" sz="1300" dirty="0">
                <a:latin typeface="Bookman Old Style" panose="02050604050505020204" pitchFamily="18" charset="0"/>
              </a:rPr>
              <a:t> </a:t>
            </a:r>
            <a:r>
              <a:rPr lang="en-US" sz="1300" dirty="0" err="1">
                <a:latin typeface="Bookman Old Style" panose="02050604050505020204" pitchFamily="18" charset="0"/>
              </a:rPr>
              <a:t>Bawaslu</a:t>
            </a:r>
            <a:r>
              <a:rPr lang="en-US" sz="1300" dirty="0">
                <a:latin typeface="Bookman Old Style" panose="02050604050505020204" pitchFamily="18" charset="0"/>
              </a:rPr>
              <a:t>.</a:t>
            </a:r>
            <a:endParaRPr lang="id-ID" sz="1300" dirty="0">
              <a:latin typeface="Bookman Old Style" pitchFamily="18" charset="0"/>
              <a:cs typeface="Arial" charset="0"/>
            </a:endParaRPr>
          </a:p>
        </p:txBody>
      </p:sp>
      <p:pic>
        <p:nvPicPr>
          <p:cNvPr id="35851" name="Picture 23">
            <a:extLst>
              <a:ext uri="{FF2B5EF4-FFF2-40B4-BE49-F238E27FC236}">
                <a16:creationId xmlns:a16="http://schemas.microsoft.com/office/drawing/2014/main" id="{CB6B1C03-AA54-4443-BD59-09B08A3490E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9856" y="1323078"/>
            <a:ext cx="995362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52" name="Rectangle 2">
            <a:extLst>
              <a:ext uri="{FF2B5EF4-FFF2-40B4-BE49-F238E27FC236}">
                <a16:creationId xmlns:a16="http://schemas.microsoft.com/office/drawing/2014/main" id="{CED227EC-E0C8-4AF0-9D8E-953FFF8EA5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3" y="0"/>
            <a:ext cx="9120187" cy="40005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id-ID" altLang="id-ID" sz="2000" b="1">
                <a:solidFill>
                  <a:srgbClr val="FFFF00"/>
                </a:solidFill>
                <a:latin typeface="Bookman Old Style" panose="02050604050505020204" pitchFamily="18" charset="0"/>
              </a:rPr>
              <a:t>KETERANGAN BAWASLU</a:t>
            </a:r>
          </a:p>
        </p:txBody>
      </p:sp>
    </p:spTree>
    <p:extLst>
      <p:ext uri="{BB962C8B-B14F-4D97-AF65-F5344CB8AC3E}">
        <p14:creationId xmlns:p14="http://schemas.microsoft.com/office/powerpoint/2010/main" val="2946138135"/>
      </p:ext>
    </p:extLst>
  </p:cSld>
  <p:clrMapOvr>
    <a:masterClrMapping/>
  </p:clrMapOvr>
  <p:transition spd="slow">
    <p:pull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CB39525E-24CA-4CAD-9156-0BD252F966AC}"/>
              </a:ext>
            </a:extLst>
          </p:cNvPr>
          <p:cNvSpPr txBox="1">
            <a:spLocks noGrp="1"/>
          </p:cNvSpPr>
          <p:nvPr/>
        </p:nvSpPr>
        <p:spPr bwMode="auto">
          <a:xfrm>
            <a:off x="6659563" y="6208713"/>
            <a:ext cx="2133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04BFEF95-0EB8-43CD-BA09-C6C4561B019C}" type="slidenum">
              <a:rPr lang="en-US" altLang="id-ID" b="1">
                <a:solidFill>
                  <a:schemeClr val="bg1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id-ID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5849" name="Picture 22">
            <a:extLst>
              <a:ext uri="{FF2B5EF4-FFF2-40B4-BE49-F238E27FC236}">
                <a16:creationId xmlns:a16="http://schemas.microsoft.com/office/drawing/2014/main" id="{EE891BC8-DB47-40BC-9B97-F2A8AE18DB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91881"/>
            <a:ext cx="8458200" cy="5213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0" name="TextBox 6">
            <a:extLst>
              <a:ext uri="{FF2B5EF4-FFF2-40B4-BE49-F238E27FC236}">
                <a16:creationId xmlns:a16="http://schemas.microsoft.com/office/drawing/2014/main" id="{EADC18CE-9D9E-4579-8612-CF6F7E032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5" y="803499"/>
            <a:ext cx="828675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400" dirty="0" err="1"/>
              <a:t>Pasal</a:t>
            </a:r>
            <a:r>
              <a:rPr lang="en-US" sz="1400" dirty="0"/>
              <a:t> 8 </a:t>
            </a:r>
            <a:endParaRPr lang="id-ID" sz="1400" dirty="0"/>
          </a:p>
          <a:p>
            <a:pPr marL="342900" indent="-342900" eaLnBrk="1" hangingPunct="1">
              <a:buAutoNum type="arabicParenBoth"/>
              <a:defRPr/>
            </a:pPr>
            <a:r>
              <a:rPr lang="en-US" sz="1400" dirty="0" err="1"/>
              <a:t>Pengawas</a:t>
            </a:r>
            <a:r>
              <a:rPr lang="en-US" sz="1400" dirty="0"/>
              <a:t> </a:t>
            </a:r>
            <a:r>
              <a:rPr lang="en-US" sz="1400" dirty="0" err="1"/>
              <a:t>Pemilu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menyusun</a:t>
            </a:r>
            <a:r>
              <a:rPr lang="en-US" sz="1400" dirty="0"/>
              <a:t> </a:t>
            </a:r>
            <a:r>
              <a:rPr lang="en-US" sz="1400" dirty="0" err="1"/>
              <a:t>keterangan</a:t>
            </a:r>
            <a:r>
              <a:rPr lang="en-US" sz="1400" dirty="0"/>
              <a:t> </a:t>
            </a:r>
            <a:r>
              <a:rPr lang="en-US" sz="1400" dirty="0" err="1"/>
              <a:t>tertulis</a:t>
            </a:r>
            <a:r>
              <a:rPr lang="en-US" sz="1400" dirty="0"/>
              <a:t> </a:t>
            </a:r>
            <a:r>
              <a:rPr lang="en-US" sz="1400" dirty="0" err="1"/>
              <a:t>sebagaimana</a:t>
            </a:r>
            <a:r>
              <a:rPr lang="en-US" sz="1400" dirty="0"/>
              <a:t> </a:t>
            </a:r>
            <a:r>
              <a:rPr lang="en-US" sz="1400" dirty="0" err="1"/>
              <a:t>dimaksud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Pasal</a:t>
            </a:r>
            <a:r>
              <a:rPr lang="en-US" sz="1400" dirty="0"/>
              <a:t> 6 </a:t>
            </a:r>
            <a:r>
              <a:rPr lang="en-US" sz="1400" dirty="0" err="1"/>
              <a:t>ayat</a:t>
            </a:r>
            <a:r>
              <a:rPr lang="en-US" sz="1400" dirty="0"/>
              <a:t> (2) </a:t>
            </a:r>
            <a:r>
              <a:rPr lang="en-US" sz="1400" dirty="0" err="1"/>
              <a:t>huruf</a:t>
            </a:r>
            <a:r>
              <a:rPr lang="en-US" sz="1400" dirty="0"/>
              <a:t> b </a:t>
            </a:r>
            <a:r>
              <a:rPr lang="en-US" sz="1400" dirty="0" err="1"/>
              <a:t>sesuai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:</a:t>
            </a:r>
            <a:endParaRPr lang="id-ID" sz="1400" dirty="0"/>
          </a:p>
          <a:p>
            <a:pPr eaLnBrk="1" hangingPunct="1">
              <a:defRPr/>
            </a:pPr>
            <a:r>
              <a:rPr lang="en-US" sz="1400" dirty="0"/>
              <a:t>a. </a:t>
            </a:r>
            <a:r>
              <a:rPr lang="en-US" sz="1400" dirty="0" err="1"/>
              <a:t>pokok</a:t>
            </a:r>
            <a:r>
              <a:rPr lang="en-US" sz="1400" dirty="0"/>
              <a:t> </a:t>
            </a:r>
            <a:r>
              <a:rPr lang="en-US" sz="1400" dirty="0" err="1"/>
              <a:t>permohonan</a:t>
            </a:r>
            <a:r>
              <a:rPr lang="en-US" sz="1400" dirty="0"/>
              <a:t>; </a:t>
            </a:r>
            <a:endParaRPr lang="id-ID" sz="1400" dirty="0"/>
          </a:p>
          <a:p>
            <a:pPr eaLnBrk="1" hangingPunct="1">
              <a:defRPr/>
            </a:pPr>
            <a:r>
              <a:rPr lang="en-US" sz="1400" dirty="0"/>
              <a:t>b. data </a:t>
            </a:r>
            <a:r>
              <a:rPr lang="en-US" sz="1400" dirty="0" err="1"/>
              <a:t>hasil</a:t>
            </a:r>
            <a:r>
              <a:rPr lang="en-US" sz="1400" dirty="0"/>
              <a:t> </a:t>
            </a:r>
            <a:r>
              <a:rPr lang="en-US" sz="1400" dirty="0" err="1"/>
              <a:t>pengawasan</a:t>
            </a:r>
            <a:r>
              <a:rPr lang="en-US" sz="1400" dirty="0"/>
              <a:t>; </a:t>
            </a:r>
            <a:endParaRPr lang="id-ID" sz="1400" dirty="0"/>
          </a:p>
          <a:p>
            <a:pPr eaLnBrk="1" hangingPunct="1">
              <a:defRPr/>
            </a:pPr>
            <a:r>
              <a:rPr lang="en-US" sz="1400" dirty="0"/>
              <a:t>c. </a:t>
            </a:r>
            <a:r>
              <a:rPr lang="en-US" sz="1400" dirty="0" err="1"/>
              <a:t>putusan</a:t>
            </a:r>
            <a:r>
              <a:rPr lang="en-US" sz="1400" dirty="0"/>
              <a:t> </a:t>
            </a:r>
            <a:r>
              <a:rPr lang="en-US" sz="1400" dirty="0" err="1"/>
              <a:t>rapat</a:t>
            </a:r>
            <a:r>
              <a:rPr lang="en-US" sz="1400" dirty="0"/>
              <a:t> </a:t>
            </a:r>
            <a:r>
              <a:rPr lang="en-US" sz="1400" dirty="0" err="1"/>
              <a:t>pleno</a:t>
            </a:r>
            <a:r>
              <a:rPr lang="en-US" sz="1400" dirty="0"/>
              <a:t>;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endParaRPr lang="id-ID" sz="1400" dirty="0"/>
          </a:p>
          <a:p>
            <a:pPr eaLnBrk="1" hangingPunct="1">
              <a:defRPr/>
            </a:pPr>
            <a:r>
              <a:rPr lang="en-US" sz="1400" dirty="0"/>
              <a:t>d. </a:t>
            </a:r>
            <a:r>
              <a:rPr lang="en-US" sz="1400" dirty="0" err="1"/>
              <a:t>dokumen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bukti</a:t>
            </a:r>
            <a:r>
              <a:rPr lang="en-US" sz="1400" dirty="0"/>
              <a:t>.</a:t>
            </a:r>
            <a:endParaRPr lang="id-ID" sz="1400" dirty="0"/>
          </a:p>
          <a:p>
            <a:pPr eaLnBrk="1" hangingPunct="1">
              <a:defRPr/>
            </a:pPr>
            <a:endParaRPr lang="id-ID" sz="1400" dirty="0">
              <a:latin typeface="Bookman Old Style" pitchFamily="18" charset="0"/>
              <a:cs typeface="Arial" charset="0"/>
            </a:endParaRPr>
          </a:p>
          <a:p>
            <a:pPr eaLnBrk="1" hangingPunct="1">
              <a:defRPr/>
            </a:pPr>
            <a:r>
              <a:rPr lang="en-US" sz="1400" dirty="0" err="1"/>
              <a:t>Pasal</a:t>
            </a:r>
            <a:r>
              <a:rPr lang="en-US" sz="1400" dirty="0"/>
              <a:t> 10 </a:t>
            </a:r>
            <a:endParaRPr lang="id-ID" sz="1400" dirty="0"/>
          </a:p>
          <a:p>
            <a:pPr marL="342900" indent="-342900" eaLnBrk="1" hangingPunct="1">
              <a:buAutoNum type="arabicParenBoth"/>
              <a:defRPr/>
            </a:pPr>
            <a:r>
              <a:rPr lang="en-US" sz="1400" dirty="0" err="1"/>
              <a:t>Pengawas</a:t>
            </a:r>
            <a:r>
              <a:rPr lang="en-US" sz="1400" dirty="0"/>
              <a:t> </a:t>
            </a:r>
            <a:r>
              <a:rPr lang="en-US" sz="1400" dirty="0" err="1"/>
              <a:t>Pemilu</a:t>
            </a:r>
            <a:r>
              <a:rPr lang="en-US" sz="1400" dirty="0"/>
              <a:t> </a:t>
            </a:r>
            <a:r>
              <a:rPr lang="en-US" sz="1400" dirty="0" err="1"/>
              <a:t>menyiapkan</a:t>
            </a:r>
            <a:r>
              <a:rPr lang="en-US" sz="1400" dirty="0"/>
              <a:t> </a:t>
            </a:r>
            <a:r>
              <a:rPr lang="en-US" sz="1400" dirty="0" err="1"/>
              <a:t>dokumen</a:t>
            </a:r>
            <a:r>
              <a:rPr lang="en-US" sz="1400" dirty="0"/>
              <a:t> </a:t>
            </a:r>
            <a:r>
              <a:rPr lang="en-US" sz="1400" dirty="0" err="1"/>
              <a:t>pendukung</a:t>
            </a:r>
            <a:r>
              <a:rPr lang="en-US" sz="1400" dirty="0"/>
              <a:t> </a:t>
            </a:r>
            <a:r>
              <a:rPr lang="en-US" sz="1400" dirty="0" err="1"/>
              <a:t>keterangan</a:t>
            </a:r>
            <a:r>
              <a:rPr lang="en-US" sz="1400" dirty="0"/>
              <a:t> yang </a:t>
            </a:r>
            <a:r>
              <a:rPr lang="en-US" sz="1400" dirty="0" err="1"/>
              <a:t>akan</a:t>
            </a:r>
            <a:r>
              <a:rPr lang="en-US" sz="1400" dirty="0"/>
              <a:t> </a:t>
            </a:r>
            <a:r>
              <a:rPr lang="en-US" sz="1400" dirty="0" err="1"/>
              <a:t>disampaikan</a:t>
            </a:r>
            <a:r>
              <a:rPr lang="en-US" sz="1400" dirty="0"/>
              <a:t> </a:t>
            </a:r>
            <a:r>
              <a:rPr lang="en-US" sz="1400" dirty="0" err="1"/>
              <a:t>sebagai</a:t>
            </a:r>
            <a:r>
              <a:rPr lang="en-US" sz="1400" dirty="0"/>
              <a:t> </a:t>
            </a:r>
            <a:r>
              <a:rPr lang="en-US" sz="1400" dirty="0" err="1"/>
              <a:t>berikut</a:t>
            </a:r>
            <a:r>
              <a:rPr lang="en-US" sz="1400" dirty="0"/>
              <a:t>: </a:t>
            </a:r>
            <a:endParaRPr lang="id-ID" sz="1400" dirty="0"/>
          </a:p>
          <a:p>
            <a:pPr marL="342900" indent="-342900" eaLnBrk="1" hangingPunct="1">
              <a:buAutoNum type="alphaLcPeriod"/>
              <a:defRPr/>
            </a:pPr>
            <a:r>
              <a:rPr lang="en-US" sz="1400" dirty="0" err="1"/>
              <a:t>berita</a:t>
            </a:r>
            <a:r>
              <a:rPr lang="en-US" sz="1400" dirty="0"/>
              <a:t> acara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sertifikat</a:t>
            </a:r>
            <a:r>
              <a:rPr lang="en-US" sz="1400" dirty="0"/>
              <a:t> </a:t>
            </a:r>
            <a:r>
              <a:rPr lang="en-US" sz="1400" dirty="0" err="1"/>
              <a:t>hasil</a:t>
            </a:r>
            <a:r>
              <a:rPr lang="en-US" sz="1400" dirty="0"/>
              <a:t> </a:t>
            </a:r>
            <a:r>
              <a:rPr lang="en-US" sz="1400" dirty="0" err="1"/>
              <a:t>pemungutan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penghitungan</a:t>
            </a:r>
            <a:r>
              <a:rPr lang="en-US" sz="1400" dirty="0"/>
              <a:t> </a:t>
            </a:r>
            <a:r>
              <a:rPr lang="en-US" sz="1400" dirty="0" err="1"/>
              <a:t>suara</a:t>
            </a:r>
            <a:r>
              <a:rPr lang="en-US" sz="1400" dirty="0"/>
              <a:t> di </a:t>
            </a:r>
            <a:r>
              <a:rPr lang="en-US" sz="1400" dirty="0" err="1"/>
              <a:t>Tempat</a:t>
            </a:r>
            <a:r>
              <a:rPr lang="en-US" sz="1400" dirty="0"/>
              <a:t> </a:t>
            </a:r>
            <a:r>
              <a:rPr lang="en-US" sz="1400" dirty="0" err="1"/>
              <a:t>Pemungutan</a:t>
            </a:r>
            <a:r>
              <a:rPr lang="en-US" sz="1400" dirty="0"/>
              <a:t> </a:t>
            </a:r>
            <a:r>
              <a:rPr lang="en-US" sz="1400" dirty="0" err="1"/>
              <a:t>Suara</a:t>
            </a:r>
            <a:r>
              <a:rPr lang="en-US" sz="1400" dirty="0"/>
              <a:t>; </a:t>
            </a:r>
            <a:endParaRPr lang="id-ID" sz="1400" dirty="0"/>
          </a:p>
          <a:p>
            <a:pPr marL="342900" indent="-342900" eaLnBrk="1" hangingPunct="1">
              <a:buAutoNum type="alphaLcPeriod"/>
              <a:defRPr/>
            </a:pPr>
            <a:r>
              <a:rPr lang="en-US" sz="1400" dirty="0" err="1"/>
              <a:t>berita</a:t>
            </a:r>
            <a:r>
              <a:rPr lang="en-US" sz="1400" dirty="0"/>
              <a:t> acara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sertifikat</a:t>
            </a:r>
            <a:r>
              <a:rPr lang="en-US" sz="1400" dirty="0"/>
              <a:t> </a:t>
            </a:r>
            <a:r>
              <a:rPr lang="en-US" sz="1400" dirty="0" err="1"/>
              <a:t>hasil</a:t>
            </a:r>
            <a:r>
              <a:rPr lang="en-US" sz="1400" dirty="0"/>
              <a:t> </a:t>
            </a:r>
            <a:r>
              <a:rPr lang="en-US" sz="1400" dirty="0" err="1"/>
              <a:t>rekapitulasi</a:t>
            </a:r>
            <a:r>
              <a:rPr lang="en-US" sz="1400" dirty="0"/>
              <a:t> </a:t>
            </a:r>
            <a:r>
              <a:rPr lang="en-US" sz="1400" dirty="0" err="1"/>
              <a:t>perolehan</a:t>
            </a:r>
            <a:r>
              <a:rPr lang="en-US" sz="1400" dirty="0"/>
              <a:t> </a:t>
            </a:r>
            <a:r>
              <a:rPr lang="en-US" sz="1400" dirty="0" err="1"/>
              <a:t>suara</a:t>
            </a:r>
            <a:r>
              <a:rPr lang="en-US" sz="1400" dirty="0"/>
              <a:t> di PPK, KPU </a:t>
            </a:r>
            <a:r>
              <a:rPr lang="en-US" sz="1400" dirty="0" err="1"/>
              <a:t>Kabupaten</a:t>
            </a:r>
            <a:r>
              <a:rPr lang="en-US" sz="1400" dirty="0"/>
              <a:t>/Kota, KPU </a:t>
            </a:r>
            <a:r>
              <a:rPr lang="en-US" sz="1400" dirty="0" err="1"/>
              <a:t>Provinsi</a:t>
            </a:r>
            <a:r>
              <a:rPr lang="en-US" sz="1400" dirty="0"/>
              <a:t>, </a:t>
            </a:r>
            <a:r>
              <a:rPr lang="en-US" sz="1400" dirty="0" err="1"/>
              <a:t>dan</a:t>
            </a:r>
            <a:r>
              <a:rPr lang="en-US" sz="1400" dirty="0"/>
              <a:t> KPU; </a:t>
            </a:r>
            <a:endParaRPr lang="id-ID" sz="1400" dirty="0"/>
          </a:p>
          <a:p>
            <a:pPr marL="342900" indent="-342900" eaLnBrk="1" hangingPunct="1">
              <a:buAutoNum type="alphaLcPeriod"/>
              <a:defRPr/>
            </a:pPr>
            <a:r>
              <a:rPr lang="en-US" sz="1400" dirty="0" err="1"/>
              <a:t>berita</a:t>
            </a:r>
            <a:r>
              <a:rPr lang="en-US" sz="1400" dirty="0"/>
              <a:t> acara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Keputusan</a:t>
            </a:r>
            <a:r>
              <a:rPr lang="en-US" sz="1400" dirty="0"/>
              <a:t> KPU, KPU </a:t>
            </a:r>
            <a:r>
              <a:rPr lang="en-US" sz="1400" dirty="0" err="1"/>
              <a:t>Provinsi</a:t>
            </a:r>
            <a:r>
              <a:rPr lang="en-US" sz="1400" dirty="0"/>
              <a:t>, </a:t>
            </a:r>
            <a:r>
              <a:rPr lang="en-US" sz="1400" dirty="0" err="1"/>
              <a:t>dan</a:t>
            </a:r>
            <a:r>
              <a:rPr lang="en-US" sz="1400" dirty="0"/>
              <a:t> KPU </a:t>
            </a:r>
            <a:r>
              <a:rPr lang="en-US" sz="1400" dirty="0" err="1"/>
              <a:t>Kabupaten</a:t>
            </a:r>
            <a:r>
              <a:rPr lang="en-US" sz="1400" dirty="0"/>
              <a:t>/Kota </a:t>
            </a:r>
            <a:r>
              <a:rPr lang="en-US" sz="1400" dirty="0" err="1"/>
              <a:t>pada</a:t>
            </a:r>
            <a:r>
              <a:rPr lang="en-US" sz="1400" dirty="0"/>
              <a:t> </a:t>
            </a:r>
            <a:r>
              <a:rPr lang="en-US" sz="1400" dirty="0" err="1"/>
              <a:t>setiap</a:t>
            </a:r>
            <a:r>
              <a:rPr lang="en-US" sz="1400" dirty="0"/>
              <a:t> </a:t>
            </a:r>
            <a:r>
              <a:rPr lang="en-US" sz="1400" dirty="0" err="1"/>
              <a:t>tahapan</a:t>
            </a:r>
            <a:r>
              <a:rPr lang="en-US" sz="1400" dirty="0"/>
              <a:t>;</a:t>
            </a:r>
            <a:endParaRPr lang="id-ID" sz="1400" dirty="0"/>
          </a:p>
          <a:p>
            <a:pPr marL="342900" indent="-342900" eaLnBrk="1" hangingPunct="1">
              <a:buAutoNum type="alphaLcPeriod"/>
              <a:defRPr/>
            </a:pPr>
            <a:r>
              <a:rPr lang="en-US" sz="1400" dirty="0" err="1"/>
              <a:t>laporan</a:t>
            </a:r>
            <a:r>
              <a:rPr lang="en-US" sz="1400" dirty="0"/>
              <a:t> </a:t>
            </a:r>
            <a:r>
              <a:rPr lang="en-US" sz="1400" dirty="0" err="1"/>
              <a:t>hasil</a:t>
            </a:r>
            <a:r>
              <a:rPr lang="en-US" sz="1400" dirty="0"/>
              <a:t> </a:t>
            </a:r>
            <a:r>
              <a:rPr lang="en-US" sz="1400" dirty="0" err="1"/>
              <a:t>pengawasan</a:t>
            </a:r>
            <a:r>
              <a:rPr lang="en-US" sz="1400" dirty="0"/>
              <a:t>; </a:t>
            </a:r>
            <a:endParaRPr lang="id-ID" sz="1400" dirty="0"/>
          </a:p>
          <a:p>
            <a:pPr marL="342900" indent="-342900" eaLnBrk="1" hangingPunct="1">
              <a:buAutoNum type="alphaLcPeriod"/>
              <a:defRPr/>
            </a:pPr>
            <a:r>
              <a:rPr lang="en-US" sz="1400" dirty="0"/>
              <a:t>data </a:t>
            </a:r>
            <a:r>
              <a:rPr lang="en-US" sz="1400" dirty="0" err="1"/>
              <a:t>terkait</a:t>
            </a:r>
            <a:r>
              <a:rPr lang="en-US" sz="1400" dirty="0"/>
              <a:t> </a:t>
            </a:r>
            <a:r>
              <a:rPr lang="en-US" sz="1400" dirty="0" err="1"/>
              <a:t>penanganan</a:t>
            </a:r>
            <a:r>
              <a:rPr lang="en-US" sz="1400" dirty="0"/>
              <a:t> </a:t>
            </a:r>
            <a:r>
              <a:rPr lang="en-US" sz="1400" dirty="0" err="1"/>
              <a:t>pelanggaran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sengketa</a:t>
            </a:r>
            <a:r>
              <a:rPr lang="en-US" sz="1400" dirty="0"/>
              <a:t> proses </a:t>
            </a:r>
            <a:r>
              <a:rPr lang="en-US" sz="1400" dirty="0" err="1"/>
              <a:t>serta</a:t>
            </a:r>
            <a:r>
              <a:rPr lang="en-US" sz="1400" dirty="0"/>
              <a:t> </a:t>
            </a:r>
            <a:r>
              <a:rPr lang="en-US" sz="1400" dirty="0" err="1"/>
              <a:t>tindaklanjutnya</a:t>
            </a:r>
            <a:r>
              <a:rPr lang="en-US" sz="1400" dirty="0"/>
              <a:t>; </a:t>
            </a:r>
            <a:endParaRPr lang="id-ID" sz="1400" dirty="0"/>
          </a:p>
          <a:p>
            <a:pPr marL="342900" indent="-342900" eaLnBrk="1" hangingPunct="1">
              <a:buAutoNum type="alphaLcPeriod"/>
              <a:defRPr/>
            </a:pPr>
            <a:r>
              <a:rPr lang="en-US" sz="1400" dirty="0" err="1"/>
              <a:t>rekapitulasi</a:t>
            </a:r>
            <a:r>
              <a:rPr lang="en-US" sz="1400" dirty="0"/>
              <a:t> data </a:t>
            </a:r>
            <a:r>
              <a:rPr lang="en-US" sz="1400" dirty="0" err="1"/>
              <a:t>penanganan</a:t>
            </a:r>
            <a:r>
              <a:rPr lang="en-US" sz="1400" dirty="0"/>
              <a:t> </a:t>
            </a:r>
            <a:r>
              <a:rPr lang="en-US" sz="1400" dirty="0" err="1"/>
              <a:t>pelanggaran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sengketa</a:t>
            </a:r>
            <a:r>
              <a:rPr lang="en-US" sz="1400" dirty="0"/>
              <a:t> proses; </a:t>
            </a:r>
            <a:r>
              <a:rPr lang="en-US" sz="1400" dirty="0" err="1"/>
              <a:t>dan</a:t>
            </a:r>
            <a:endParaRPr lang="id-ID" sz="1400" dirty="0"/>
          </a:p>
          <a:p>
            <a:pPr marL="342900" indent="-342900" eaLnBrk="1" hangingPunct="1">
              <a:buAutoNum type="alphaLcPeriod"/>
              <a:defRPr/>
            </a:pPr>
            <a:r>
              <a:rPr lang="en-US" sz="1400" dirty="0" err="1"/>
              <a:t>dokumen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/</a:t>
            </a:r>
            <a:r>
              <a:rPr lang="en-US" sz="1400" dirty="0" err="1"/>
              <a:t>atau</a:t>
            </a:r>
            <a:r>
              <a:rPr lang="en-US" sz="1400" dirty="0"/>
              <a:t> data </a:t>
            </a:r>
            <a:r>
              <a:rPr lang="en-US" sz="1400" dirty="0" err="1"/>
              <a:t>lainnya</a:t>
            </a:r>
            <a:r>
              <a:rPr lang="en-US" sz="1400" dirty="0"/>
              <a:t> </a:t>
            </a:r>
            <a:r>
              <a:rPr lang="en-US" sz="1400" dirty="0" err="1"/>
              <a:t>terkait</a:t>
            </a:r>
            <a:r>
              <a:rPr lang="en-US" sz="1400" dirty="0"/>
              <a:t> </a:t>
            </a:r>
            <a:r>
              <a:rPr lang="en-US" sz="1400" dirty="0" err="1"/>
              <a:t>hasil</a:t>
            </a:r>
            <a:r>
              <a:rPr lang="en-US" sz="1400" dirty="0"/>
              <a:t> </a:t>
            </a:r>
            <a:r>
              <a:rPr lang="en-US" sz="1400" dirty="0" err="1"/>
              <a:t>kinerja</a:t>
            </a:r>
            <a:r>
              <a:rPr lang="en-US" sz="1400" dirty="0"/>
              <a:t> </a:t>
            </a:r>
            <a:r>
              <a:rPr lang="en-US" sz="1400" dirty="0" err="1"/>
              <a:t>Pengawas</a:t>
            </a:r>
            <a:r>
              <a:rPr lang="en-US" sz="1400" dirty="0"/>
              <a:t> </a:t>
            </a:r>
            <a:r>
              <a:rPr lang="en-US" sz="1400" dirty="0" err="1"/>
              <a:t>Pemilu</a:t>
            </a:r>
            <a:r>
              <a:rPr lang="en-US" sz="1400" dirty="0"/>
              <a:t> yang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disampaikan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persidangan</a:t>
            </a:r>
            <a:r>
              <a:rPr lang="en-US" sz="1400" dirty="0"/>
              <a:t>. </a:t>
            </a:r>
            <a:endParaRPr lang="id-ID" sz="1400" dirty="0">
              <a:latin typeface="Bookman Old Style" pitchFamily="18" charset="0"/>
              <a:cs typeface="Arial" charset="0"/>
            </a:endParaRPr>
          </a:p>
        </p:txBody>
      </p:sp>
      <p:sp>
        <p:nvSpPr>
          <p:cNvPr id="35852" name="Rectangle 2">
            <a:extLst>
              <a:ext uri="{FF2B5EF4-FFF2-40B4-BE49-F238E27FC236}">
                <a16:creationId xmlns:a16="http://schemas.microsoft.com/office/drawing/2014/main" id="{CED227EC-E0C8-4AF0-9D8E-953FFF8EA5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3" y="0"/>
            <a:ext cx="9120187" cy="40005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id-ID" altLang="id-ID" sz="2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KETENTUAN KETERANGAN BAWASLU</a:t>
            </a:r>
          </a:p>
        </p:txBody>
      </p:sp>
    </p:spTree>
    <p:extLst>
      <p:ext uri="{BB962C8B-B14F-4D97-AF65-F5344CB8AC3E}">
        <p14:creationId xmlns:p14="http://schemas.microsoft.com/office/powerpoint/2010/main" val="2673082303"/>
      </p:ext>
    </p:extLst>
  </p:cSld>
  <p:clrMapOvr>
    <a:masterClrMapping/>
  </p:clrMapOvr>
  <p:transition spd="slow">
    <p:pull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CB39525E-24CA-4CAD-9156-0BD252F966AC}"/>
              </a:ext>
            </a:extLst>
          </p:cNvPr>
          <p:cNvSpPr txBox="1">
            <a:spLocks noGrp="1"/>
          </p:cNvSpPr>
          <p:nvPr/>
        </p:nvSpPr>
        <p:spPr bwMode="auto">
          <a:xfrm>
            <a:off x="6659563" y="6208713"/>
            <a:ext cx="2133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04BFEF95-0EB8-43CD-BA09-C6C4561B019C}" type="slidenum">
              <a:rPr lang="en-US" altLang="id-ID" b="1">
                <a:solidFill>
                  <a:schemeClr val="bg1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id-ID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5849" name="Picture 22">
            <a:extLst>
              <a:ext uri="{FF2B5EF4-FFF2-40B4-BE49-F238E27FC236}">
                <a16:creationId xmlns:a16="http://schemas.microsoft.com/office/drawing/2014/main" id="{EE891BC8-DB47-40BC-9B97-F2A8AE18DB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91881"/>
            <a:ext cx="8458200" cy="5213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0" name="TextBox 6">
            <a:extLst>
              <a:ext uri="{FF2B5EF4-FFF2-40B4-BE49-F238E27FC236}">
                <a16:creationId xmlns:a16="http://schemas.microsoft.com/office/drawing/2014/main" id="{EADC18CE-9D9E-4579-8612-CF6F7E032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5" y="803499"/>
            <a:ext cx="828675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600" dirty="0" err="1"/>
              <a:t>Pasal</a:t>
            </a:r>
            <a:r>
              <a:rPr lang="en-US" sz="1600" dirty="0"/>
              <a:t> 12 </a:t>
            </a:r>
            <a:endParaRPr lang="id-ID" sz="1600" dirty="0"/>
          </a:p>
          <a:p>
            <a:pPr marL="342900" indent="-342900" eaLnBrk="1" hangingPunct="1">
              <a:buAutoNum type="arabicParenBoth"/>
              <a:defRPr/>
            </a:pPr>
            <a:r>
              <a:rPr lang="en-US" sz="1600" dirty="0" err="1"/>
              <a:t>Pemberian</a:t>
            </a:r>
            <a:r>
              <a:rPr lang="en-US" sz="1600" dirty="0"/>
              <a:t> </a:t>
            </a:r>
            <a:r>
              <a:rPr lang="en-US" sz="1600" dirty="0" err="1"/>
              <a:t>keterangan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lisan</a:t>
            </a:r>
            <a:r>
              <a:rPr lang="en-US" sz="1600" dirty="0"/>
              <a:t> </a:t>
            </a:r>
            <a:r>
              <a:rPr lang="en-US" sz="1600" dirty="0" err="1"/>
              <a:t>diwakili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anggota</a:t>
            </a:r>
            <a:r>
              <a:rPr lang="en-US" sz="1600" dirty="0"/>
              <a:t> </a:t>
            </a:r>
            <a:r>
              <a:rPr lang="en-US" sz="1600" dirty="0" err="1"/>
              <a:t>Pengawas</a:t>
            </a:r>
            <a:r>
              <a:rPr lang="en-US" sz="1600" dirty="0"/>
              <a:t> </a:t>
            </a:r>
            <a:r>
              <a:rPr lang="en-US" sz="1600" dirty="0" err="1"/>
              <a:t>Pemilu</a:t>
            </a:r>
            <a:r>
              <a:rPr lang="en-US" sz="1600" dirty="0"/>
              <a:t> yang </a:t>
            </a:r>
            <a:r>
              <a:rPr lang="en-US" sz="1600" dirty="0" err="1"/>
              <a:t>disepakati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rapat</a:t>
            </a:r>
            <a:r>
              <a:rPr lang="en-US" sz="1600" dirty="0"/>
              <a:t> </a:t>
            </a:r>
            <a:r>
              <a:rPr lang="en-US" sz="1600" dirty="0" err="1"/>
              <a:t>pleno</a:t>
            </a:r>
            <a:r>
              <a:rPr lang="en-US" sz="1600" dirty="0"/>
              <a:t>. </a:t>
            </a:r>
            <a:endParaRPr lang="id-ID" sz="1600" dirty="0"/>
          </a:p>
          <a:p>
            <a:pPr marL="342900" indent="-342900" eaLnBrk="1" hangingPunct="1">
              <a:buAutoNum type="arabicParenBoth"/>
              <a:defRPr/>
            </a:pPr>
            <a:r>
              <a:rPr lang="en-US" sz="1600" dirty="0" err="1"/>
              <a:t>Anggota</a:t>
            </a:r>
            <a:r>
              <a:rPr lang="en-US" sz="1600" dirty="0"/>
              <a:t> </a:t>
            </a:r>
            <a:r>
              <a:rPr lang="en-US" sz="1600" dirty="0" err="1"/>
              <a:t>Pengawas</a:t>
            </a:r>
            <a:r>
              <a:rPr lang="en-US" sz="1600" dirty="0"/>
              <a:t> </a:t>
            </a:r>
            <a:r>
              <a:rPr lang="en-US" sz="1600" dirty="0" err="1"/>
              <a:t>Pemilu</a:t>
            </a:r>
            <a:r>
              <a:rPr lang="en-US" sz="1600" dirty="0"/>
              <a:t> </a:t>
            </a:r>
            <a:r>
              <a:rPr lang="en-US" sz="1600" dirty="0" err="1"/>
              <a:t>sebagaimana</a:t>
            </a:r>
            <a:r>
              <a:rPr lang="en-US" sz="1600" dirty="0"/>
              <a:t> </a:t>
            </a:r>
            <a:r>
              <a:rPr lang="en-US" sz="1600" dirty="0" err="1"/>
              <a:t>dimaksud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ayat</a:t>
            </a:r>
            <a:r>
              <a:rPr lang="en-US" sz="1600" dirty="0"/>
              <a:t> (1) </a:t>
            </a:r>
            <a:r>
              <a:rPr lang="en-US" sz="1600" dirty="0" err="1"/>
              <a:t>harus</a:t>
            </a:r>
            <a:r>
              <a:rPr lang="en-US" sz="1600" dirty="0"/>
              <a:t> </a:t>
            </a:r>
            <a:r>
              <a:rPr lang="en-US" sz="1600" dirty="0" err="1"/>
              <a:t>menguasai</a:t>
            </a:r>
            <a:r>
              <a:rPr lang="en-US" sz="1600" dirty="0"/>
              <a:t> </a:t>
            </a:r>
            <a:r>
              <a:rPr lang="en-US" sz="1600" dirty="0" err="1"/>
              <a:t>materi</a:t>
            </a:r>
            <a:r>
              <a:rPr lang="en-US" sz="1600" dirty="0"/>
              <a:t> </a:t>
            </a:r>
            <a:r>
              <a:rPr lang="en-US" sz="1600" dirty="0" err="1"/>
              <a:t>keterangan</a:t>
            </a:r>
            <a:r>
              <a:rPr lang="en-US" sz="1600" dirty="0"/>
              <a:t> </a:t>
            </a:r>
            <a:r>
              <a:rPr lang="en-US" sz="1600" dirty="0" err="1"/>
              <a:t>tertulis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menyampaikan</a:t>
            </a:r>
            <a:r>
              <a:rPr lang="en-US" sz="1600" dirty="0"/>
              <a:t> </a:t>
            </a:r>
            <a:r>
              <a:rPr lang="en-US" sz="1600" dirty="0" err="1"/>
              <a:t>keterangan</a:t>
            </a:r>
            <a:r>
              <a:rPr lang="en-US" sz="1600" dirty="0"/>
              <a:t> </a:t>
            </a:r>
            <a:r>
              <a:rPr lang="en-US" sz="1600" dirty="0" err="1"/>
              <a:t>tertulis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baik</a:t>
            </a:r>
            <a:r>
              <a:rPr lang="en-US" sz="1600" dirty="0"/>
              <a:t>. </a:t>
            </a:r>
            <a:endParaRPr lang="id-ID" sz="1600" dirty="0"/>
          </a:p>
          <a:p>
            <a:pPr marL="342900" indent="-342900" eaLnBrk="1" hangingPunct="1">
              <a:buAutoNum type="arabicParenBoth"/>
              <a:defRPr/>
            </a:pPr>
            <a:r>
              <a:rPr lang="en-US" sz="1600" dirty="0" err="1"/>
              <a:t>Anggota</a:t>
            </a:r>
            <a:r>
              <a:rPr lang="en-US" sz="1600" dirty="0"/>
              <a:t> </a:t>
            </a:r>
            <a:r>
              <a:rPr lang="en-US" sz="1600" dirty="0" err="1"/>
              <a:t>Pengawas</a:t>
            </a:r>
            <a:r>
              <a:rPr lang="en-US" sz="1600" dirty="0"/>
              <a:t> </a:t>
            </a:r>
            <a:r>
              <a:rPr lang="en-US" sz="1600" dirty="0" err="1"/>
              <a:t>Pemilu</a:t>
            </a:r>
            <a:r>
              <a:rPr lang="en-US" sz="1600" dirty="0"/>
              <a:t> </a:t>
            </a:r>
            <a:r>
              <a:rPr lang="en-US" sz="1600" dirty="0" err="1"/>
              <a:t>sebagaimana</a:t>
            </a:r>
            <a:r>
              <a:rPr lang="en-US" sz="1600" dirty="0"/>
              <a:t> </a:t>
            </a:r>
            <a:r>
              <a:rPr lang="en-US" sz="1600" dirty="0" err="1"/>
              <a:t>dimaksud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ayat</a:t>
            </a:r>
            <a:r>
              <a:rPr lang="en-US" sz="1600" dirty="0"/>
              <a:t> (1)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memberikan</a:t>
            </a:r>
            <a:r>
              <a:rPr lang="en-US" sz="1600" dirty="0"/>
              <a:t> </a:t>
            </a:r>
            <a:r>
              <a:rPr lang="en-US" sz="1600" dirty="0" err="1"/>
              <a:t>keterangan</a:t>
            </a:r>
            <a:r>
              <a:rPr lang="en-US" sz="1600" dirty="0"/>
              <a:t> </a:t>
            </a:r>
            <a:r>
              <a:rPr lang="en-US" sz="1600" dirty="0" err="1"/>
              <a:t>lisan</a:t>
            </a:r>
            <a:r>
              <a:rPr lang="en-US" sz="1600" dirty="0"/>
              <a:t> </a:t>
            </a:r>
            <a:r>
              <a:rPr lang="en-US" sz="1600" dirty="0" err="1"/>
              <a:t>menggunakan</a:t>
            </a:r>
            <a:r>
              <a:rPr lang="en-US" sz="1600" dirty="0"/>
              <a:t> </a:t>
            </a:r>
            <a:r>
              <a:rPr lang="en-US" sz="1600" dirty="0" err="1"/>
              <a:t>bahasa</a:t>
            </a:r>
            <a:r>
              <a:rPr lang="en-US" sz="1600" dirty="0"/>
              <a:t> Indonesia yang </a:t>
            </a:r>
            <a:r>
              <a:rPr lang="en-US" sz="1600" dirty="0" err="1"/>
              <a:t>baik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benar</a:t>
            </a:r>
            <a:r>
              <a:rPr lang="en-US" sz="1600" dirty="0"/>
              <a:t>. </a:t>
            </a:r>
            <a:endParaRPr lang="id-ID" sz="1600" dirty="0"/>
          </a:p>
          <a:p>
            <a:pPr marL="342900" indent="-342900" eaLnBrk="1" hangingPunct="1">
              <a:buAutoNum type="arabicParenBoth"/>
              <a:defRPr/>
            </a:pPr>
            <a:r>
              <a:rPr lang="en-US" sz="1600" dirty="0" err="1"/>
              <a:t>Pengawas</a:t>
            </a:r>
            <a:r>
              <a:rPr lang="en-US" sz="1600" dirty="0"/>
              <a:t> </a:t>
            </a:r>
            <a:r>
              <a:rPr lang="en-US" sz="1600" dirty="0" err="1"/>
              <a:t>Pemilu</a:t>
            </a:r>
            <a:r>
              <a:rPr lang="en-US" sz="1600" dirty="0"/>
              <a:t> </a:t>
            </a:r>
            <a:r>
              <a:rPr lang="en-US" sz="1600" dirty="0" err="1"/>
              <a:t>memberikan</a:t>
            </a:r>
            <a:r>
              <a:rPr lang="en-US" sz="1600" dirty="0"/>
              <a:t> </a:t>
            </a:r>
            <a:r>
              <a:rPr lang="en-US" sz="1600" dirty="0" err="1"/>
              <a:t>keterangan</a:t>
            </a:r>
            <a:r>
              <a:rPr lang="en-US" sz="1600" dirty="0"/>
              <a:t> </a:t>
            </a:r>
            <a:r>
              <a:rPr lang="en-US" sz="1600" dirty="0" err="1"/>
              <a:t>lisan</a:t>
            </a:r>
            <a:r>
              <a:rPr lang="en-US" sz="1600" dirty="0"/>
              <a:t> </a:t>
            </a:r>
            <a:r>
              <a:rPr lang="en-US" sz="1600" dirty="0" err="1"/>
              <a:t>sesuai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keterangan</a:t>
            </a:r>
            <a:r>
              <a:rPr lang="en-US" sz="1600" dirty="0"/>
              <a:t> </a:t>
            </a:r>
            <a:r>
              <a:rPr lang="en-US" sz="1600" dirty="0" err="1"/>
              <a:t>tertulis</a:t>
            </a:r>
            <a:r>
              <a:rPr lang="en-US" sz="1600" dirty="0"/>
              <a:t> yang </a:t>
            </a:r>
            <a:r>
              <a:rPr lang="en-US" sz="1600" dirty="0" err="1"/>
              <a:t>disusun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Pengawas</a:t>
            </a:r>
            <a:r>
              <a:rPr lang="en-US" sz="1600" dirty="0"/>
              <a:t> </a:t>
            </a:r>
            <a:r>
              <a:rPr lang="en-US" sz="1600" dirty="0" err="1"/>
              <a:t>Pemilu</a:t>
            </a:r>
            <a:r>
              <a:rPr lang="en-US" sz="1600" dirty="0"/>
              <a:t>. </a:t>
            </a:r>
            <a:endParaRPr lang="id-ID" sz="1600" dirty="0"/>
          </a:p>
          <a:p>
            <a:pPr marL="342900" indent="-342900" eaLnBrk="1" hangingPunct="1">
              <a:buAutoNum type="arabicParenBoth"/>
              <a:defRPr/>
            </a:pPr>
            <a:r>
              <a:rPr lang="en-US" sz="1600" dirty="0" err="1"/>
              <a:t>Bawaslu</a:t>
            </a:r>
            <a:r>
              <a:rPr lang="en-US" sz="1600" dirty="0"/>
              <a:t> </a:t>
            </a:r>
            <a:r>
              <a:rPr lang="en-US" sz="1600" dirty="0" err="1"/>
              <a:t>Provinsi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/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Bawaslu</a:t>
            </a:r>
            <a:r>
              <a:rPr lang="en-US" sz="1600" dirty="0"/>
              <a:t> </a:t>
            </a:r>
            <a:r>
              <a:rPr lang="en-US" sz="1600" dirty="0" err="1"/>
              <a:t>Kabupaten</a:t>
            </a:r>
            <a:r>
              <a:rPr lang="en-US" sz="1600" dirty="0"/>
              <a:t>/</a:t>
            </a:r>
            <a:r>
              <a:rPr lang="en-US" sz="1600" dirty="0" err="1"/>
              <a:t>kota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memberikan</a:t>
            </a:r>
            <a:r>
              <a:rPr lang="en-US" sz="1600" dirty="0"/>
              <a:t> </a:t>
            </a:r>
            <a:r>
              <a:rPr lang="en-US" sz="1600" dirty="0" err="1"/>
              <a:t>keterangan</a:t>
            </a:r>
            <a:r>
              <a:rPr lang="en-US" sz="1600" dirty="0"/>
              <a:t> </a:t>
            </a:r>
            <a:r>
              <a:rPr lang="en-US" sz="1600" dirty="0" err="1"/>
              <a:t>lisan</a:t>
            </a:r>
            <a:r>
              <a:rPr lang="en-US" sz="1600" dirty="0"/>
              <a:t> di </a:t>
            </a:r>
            <a:r>
              <a:rPr lang="en-US" sz="1600" dirty="0" err="1"/>
              <a:t>Mahkamah</a:t>
            </a:r>
            <a:r>
              <a:rPr lang="en-US" sz="1600" dirty="0"/>
              <a:t> </a:t>
            </a:r>
            <a:r>
              <a:rPr lang="en-US" sz="1600" dirty="0" err="1"/>
              <a:t>Konstitusi</a:t>
            </a:r>
            <a:r>
              <a:rPr lang="en-US" sz="1600" dirty="0"/>
              <a:t> </a:t>
            </a:r>
            <a:r>
              <a:rPr lang="en-US" sz="1600" dirty="0" err="1"/>
              <a:t>didampingi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Bawaslu</a:t>
            </a:r>
            <a:r>
              <a:rPr lang="en-US" sz="1600" dirty="0"/>
              <a:t>. </a:t>
            </a:r>
            <a:endParaRPr lang="id-ID" sz="1600" dirty="0"/>
          </a:p>
          <a:p>
            <a:pPr eaLnBrk="1" hangingPunct="1">
              <a:defRPr/>
            </a:pPr>
            <a:endParaRPr lang="id-ID" sz="1400" dirty="0"/>
          </a:p>
          <a:p>
            <a:pPr algn="ctr" eaLnBrk="1" hangingPunct="1">
              <a:defRPr/>
            </a:pPr>
            <a:endParaRPr lang="id-ID" sz="1600" b="1" dirty="0"/>
          </a:p>
          <a:p>
            <a:pPr algn="ctr" eaLnBrk="1" hangingPunct="1">
              <a:defRPr/>
            </a:pPr>
            <a:r>
              <a:rPr lang="en-US" sz="1600" b="1" dirty="0" err="1"/>
              <a:t>Pasal</a:t>
            </a:r>
            <a:r>
              <a:rPr lang="en-US" sz="1600" b="1" dirty="0"/>
              <a:t> 13</a:t>
            </a:r>
            <a:endParaRPr lang="id-ID" sz="1600" b="1" dirty="0"/>
          </a:p>
          <a:p>
            <a:pPr algn="just" eaLnBrk="1" hangingPunct="1">
              <a:defRPr/>
            </a:pPr>
            <a:r>
              <a:rPr lang="en-US" sz="1600" b="1" dirty="0" err="1"/>
              <a:t>Pengawas</a:t>
            </a:r>
            <a:r>
              <a:rPr lang="en-US" sz="1600" b="1" dirty="0"/>
              <a:t> </a:t>
            </a:r>
            <a:r>
              <a:rPr lang="en-US" sz="1600" b="1" dirty="0" err="1"/>
              <a:t>Pemilu</a:t>
            </a:r>
            <a:r>
              <a:rPr lang="en-US" sz="1600" b="1" dirty="0"/>
              <a:t> </a:t>
            </a:r>
            <a:r>
              <a:rPr lang="en-US" sz="1600" b="1" dirty="0" err="1"/>
              <a:t>dalam</a:t>
            </a:r>
            <a:r>
              <a:rPr lang="en-US" sz="1600" b="1" dirty="0"/>
              <a:t> </a:t>
            </a:r>
            <a:r>
              <a:rPr lang="en-US" sz="1600" b="1" dirty="0" err="1"/>
              <a:t>memberikan</a:t>
            </a:r>
            <a:r>
              <a:rPr lang="en-US" sz="1600" b="1" dirty="0"/>
              <a:t> </a:t>
            </a:r>
            <a:r>
              <a:rPr lang="en-US" sz="1600" b="1" dirty="0" err="1"/>
              <a:t>keterangan</a:t>
            </a:r>
            <a:r>
              <a:rPr lang="en-US" sz="1600" b="1" dirty="0"/>
              <a:t> </a:t>
            </a:r>
            <a:r>
              <a:rPr lang="en-US" sz="1600" b="1" dirty="0" err="1"/>
              <a:t>baik</a:t>
            </a:r>
            <a:r>
              <a:rPr lang="en-US" sz="1600" b="1" dirty="0"/>
              <a:t> </a:t>
            </a:r>
            <a:r>
              <a:rPr lang="en-US" sz="1600" b="1" dirty="0" err="1"/>
              <a:t>secara</a:t>
            </a:r>
            <a:r>
              <a:rPr lang="en-US" sz="1600" b="1" dirty="0"/>
              <a:t> </a:t>
            </a:r>
            <a:r>
              <a:rPr lang="en-US" sz="1600" b="1" dirty="0" err="1"/>
              <a:t>tertulis</a:t>
            </a:r>
            <a:r>
              <a:rPr lang="en-US" sz="1600" b="1" dirty="0"/>
              <a:t> </a:t>
            </a:r>
            <a:r>
              <a:rPr lang="en-US" sz="1600" b="1" dirty="0" err="1"/>
              <a:t>dan</a:t>
            </a:r>
            <a:r>
              <a:rPr lang="en-US" sz="1600" b="1" dirty="0"/>
              <a:t>/</a:t>
            </a:r>
            <a:r>
              <a:rPr lang="en-US" sz="1600" b="1" dirty="0" err="1"/>
              <a:t>atau</a:t>
            </a:r>
            <a:r>
              <a:rPr lang="en-US" sz="1600" b="1" dirty="0"/>
              <a:t> </a:t>
            </a:r>
            <a:r>
              <a:rPr lang="en-US" sz="1600" b="1" dirty="0" err="1"/>
              <a:t>lisan</a:t>
            </a:r>
            <a:r>
              <a:rPr lang="en-US" sz="1600" b="1" dirty="0"/>
              <a:t> </a:t>
            </a:r>
            <a:r>
              <a:rPr lang="en-US" sz="1600" b="1" dirty="0" err="1"/>
              <a:t>tidak</a:t>
            </a:r>
            <a:r>
              <a:rPr lang="en-US" sz="1600" b="1" dirty="0"/>
              <a:t> </a:t>
            </a:r>
            <a:r>
              <a:rPr lang="en-US" sz="1600" b="1" dirty="0" err="1"/>
              <a:t>memberikan</a:t>
            </a:r>
            <a:r>
              <a:rPr lang="en-US" sz="1600" b="1" dirty="0"/>
              <a:t> </a:t>
            </a:r>
            <a:r>
              <a:rPr lang="en-US" sz="1600" b="1" dirty="0" err="1"/>
              <a:t>kesimpulan</a:t>
            </a:r>
            <a:r>
              <a:rPr lang="en-US" sz="1600" b="1" dirty="0"/>
              <a:t> </a:t>
            </a:r>
            <a:r>
              <a:rPr lang="en-US" sz="1600" b="1" dirty="0" err="1"/>
              <a:t>maupun</a:t>
            </a:r>
            <a:r>
              <a:rPr lang="en-US" sz="1600" b="1" dirty="0"/>
              <a:t> </a:t>
            </a:r>
            <a:r>
              <a:rPr lang="en-US" sz="1600" b="1" dirty="0" err="1"/>
              <a:t>opini</a:t>
            </a:r>
            <a:r>
              <a:rPr lang="en-US" sz="1600" b="1" dirty="0"/>
              <a:t> </a:t>
            </a:r>
            <a:r>
              <a:rPr lang="en-US" sz="1600" b="1" dirty="0" err="1"/>
              <a:t>terhadap</a:t>
            </a:r>
            <a:r>
              <a:rPr lang="en-US" sz="1600" b="1" dirty="0"/>
              <a:t> </a:t>
            </a:r>
            <a:r>
              <a:rPr lang="en-US" sz="1600" b="1" dirty="0" err="1"/>
              <a:t>seluruh</a:t>
            </a:r>
            <a:r>
              <a:rPr lang="en-US" sz="1600" b="1" dirty="0"/>
              <a:t> proses </a:t>
            </a:r>
            <a:r>
              <a:rPr lang="en-US" sz="1600" b="1" dirty="0" err="1"/>
              <a:t>penyelenggaraan</a:t>
            </a:r>
            <a:r>
              <a:rPr lang="en-US" sz="1600" b="1" dirty="0"/>
              <a:t> </a:t>
            </a:r>
            <a:r>
              <a:rPr lang="en-US" sz="1600" b="1" dirty="0" err="1"/>
              <a:t>Pemilu</a:t>
            </a:r>
            <a:r>
              <a:rPr lang="en-US" sz="1600" b="1" dirty="0"/>
              <a:t> </a:t>
            </a:r>
            <a:r>
              <a:rPr lang="en-US" sz="1600" b="1" dirty="0" err="1"/>
              <a:t>atau</a:t>
            </a:r>
            <a:r>
              <a:rPr lang="en-US" sz="1600" b="1" dirty="0"/>
              <a:t> </a:t>
            </a:r>
            <a:r>
              <a:rPr lang="en-US" sz="1600" b="1" dirty="0" err="1"/>
              <a:t>Pemilihan</a:t>
            </a:r>
            <a:r>
              <a:rPr lang="en-US" sz="1600" b="1" dirty="0"/>
              <a:t>.</a:t>
            </a:r>
            <a:endParaRPr lang="id-ID" sz="1600" b="1" dirty="0">
              <a:latin typeface="Bookman Old Style" pitchFamily="18" charset="0"/>
              <a:cs typeface="Arial" charset="0"/>
            </a:endParaRPr>
          </a:p>
        </p:txBody>
      </p:sp>
      <p:sp>
        <p:nvSpPr>
          <p:cNvPr id="35852" name="Rectangle 2">
            <a:extLst>
              <a:ext uri="{FF2B5EF4-FFF2-40B4-BE49-F238E27FC236}">
                <a16:creationId xmlns:a16="http://schemas.microsoft.com/office/drawing/2014/main" id="{CED227EC-E0C8-4AF0-9D8E-953FFF8EA5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3" y="0"/>
            <a:ext cx="9120187" cy="40005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id-ID" altLang="id-ID" sz="2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KETENTUAN KETERANGAN BAWASLU</a:t>
            </a:r>
          </a:p>
        </p:txBody>
      </p:sp>
    </p:spTree>
    <p:extLst>
      <p:ext uri="{BB962C8B-B14F-4D97-AF65-F5344CB8AC3E}">
        <p14:creationId xmlns:p14="http://schemas.microsoft.com/office/powerpoint/2010/main" val="3244185181"/>
      </p:ext>
    </p:extLst>
  </p:cSld>
  <p:clrMapOvr>
    <a:masterClrMapping/>
  </p:clrMapOvr>
  <p:transition spd="slow">
    <p:pull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CB39525E-24CA-4CAD-9156-0BD252F966AC}"/>
              </a:ext>
            </a:extLst>
          </p:cNvPr>
          <p:cNvSpPr txBox="1">
            <a:spLocks noGrp="1"/>
          </p:cNvSpPr>
          <p:nvPr/>
        </p:nvSpPr>
        <p:spPr bwMode="auto">
          <a:xfrm>
            <a:off x="6659563" y="6208713"/>
            <a:ext cx="2133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04BFEF95-0EB8-43CD-BA09-C6C4561B019C}" type="slidenum">
              <a:rPr lang="en-US" altLang="id-ID" b="1">
                <a:solidFill>
                  <a:schemeClr val="bg1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id-ID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5849" name="Picture 22">
            <a:extLst>
              <a:ext uri="{FF2B5EF4-FFF2-40B4-BE49-F238E27FC236}">
                <a16:creationId xmlns:a16="http://schemas.microsoft.com/office/drawing/2014/main" id="{EE891BC8-DB47-40BC-9B97-F2A8AE18DB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400051"/>
            <a:ext cx="9120187" cy="645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0" name="TextBox 6">
            <a:extLst>
              <a:ext uri="{FF2B5EF4-FFF2-40B4-BE49-F238E27FC236}">
                <a16:creationId xmlns:a16="http://schemas.microsoft.com/office/drawing/2014/main" id="{EADC18CE-9D9E-4579-8612-CF6F7E032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520174"/>
            <a:ext cx="8856983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id-ID" sz="1600" b="1" dirty="0"/>
              <a:t>1). </a:t>
            </a:r>
            <a:r>
              <a:rPr lang="en-US" sz="1600" b="1" u="sng" dirty="0"/>
              <a:t>PUTUSAN</a:t>
            </a:r>
            <a:r>
              <a:rPr lang="id-ID" sz="1600" b="1" u="sng" dirty="0"/>
              <a:t> MK</a:t>
            </a:r>
            <a:r>
              <a:rPr lang="en-US" sz="1600" b="1" u="sng" dirty="0"/>
              <a:t> </a:t>
            </a:r>
            <a:r>
              <a:rPr lang="en-US" sz="1600" b="1" u="sng" dirty="0" err="1"/>
              <a:t>Nomor</a:t>
            </a:r>
            <a:r>
              <a:rPr lang="en-US" sz="1600" b="1" u="sng" dirty="0"/>
              <a:t> 145-02-02/PHPU.DPR-DPRD-XVII/2019</a:t>
            </a:r>
            <a:r>
              <a:rPr lang="id-ID" sz="1600" b="1" u="sng" dirty="0"/>
              <a:t> (Terkait Pemilu </a:t>
            </a:r>
            <a:r>
              <a:rPr lang="en-US" sz="1600" b="1" u="sng" dirty="0"/>
              <a:t>DPRD </a:t>
            </a:r>
            <a:r>
              <a:rPr lang="en-US" sz="1600" b="1" u="sng" dirty="0" err="1"/>
              <a:t>Prov</a:t>
            </a:r>
            <a:r>
              <a:rPr lang="id-ID" sz="1600" b="1" u="sng" dirty="0"/>
              <a:t> Sumut </a:t>
            </a:r>
            <a:r>
              <a:rPr lang="en-US" sz="1600" b="1" u="sng" dirty="0" err="1"/>
              <a:t>Dapil</a:t>
            </a:r>
            <a:r>
              <a:rPr lang="en-US" sz="1600" b="1" u="sng" dirty="0"/>
              <a:t> Sumatera Utara 9</a:t>
            </a:r>
            <a:r>
              <a:rPr lang="id-ID" sz="1600" b="1" u="sng" dirty="0"/>
              <a:t>)</a:t>
            </a:r>
            <a:endParaRPr lang="id-ID" sz="1600" dirty="0"/>
          </a:p>
          <a:p>
            <a:pPr algn="just" eaLnBrk="1" hangingPunct="1">
              <a:defRPr/>
            </a:pPr>
            <a:r>
              <a:rPr lang="id-ID" sz="1600" dirty="0"/>
              <a:t>.... </a:t>
            </a:r>
            <a:r>
              <a:rPr lang="en-US" sz="1600" dirty="0" err="1"/>
              <a:t>Mahkamah</a:t>
            </a:r>
            <a:r>
              <a:rPr lang="en-US" sz="1600" dirty="0"/>
              <a:t> </a:t>
            </a:r>
            <a:r>
              <a:rPr lang="en-US" sz="1600" dirty="0" err="1"/>
              <a:t>menemukan</a:t>
            </a:r>
            <a:r>
              <a:rPr lang="en-US" sz="1600" dirty="0"/>
              <a:t> </a:t>
            </a:r>
            <a:r>
              <a:rPr lang="en-US" sz="1600" dirty="0" err="1"/>
              <a:t>fakta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, </a:t>
            </a:r>
            <a:r>
              <a:rPr lang="en-US" sz="1600" dirty="0" err="1"/>
              <a:t>berdasarkan</a:t>
            </a:r>
            <a:r>
              <a:rPr lang="en-US" sz="1600" dirty="0"/>
              <a:t> </a:t>
            </a:r>
            <a:r>
              <a:rPr lang="en-US" sz="1600" dirty="0" err="1"/>
              <a:t>keterangan</a:t>
            </a:r>
            <a:r>
              <a:rPr lang="en-US" sz="1600" dirty="0"/>
              <a:t> </a:t>
            </a:r>
            <a:r>
              <a:rPr lang="en-US" sz="1600" dirty="0" err="1"/>
              <a:t>Bawaslu</a:t>
            </a:r>
            <a:r>
              <a:rPr lang="en-US" sz="1600" dirty="0"/>
              <a:t> RI yang </a:t>
            </a:r>
            <a:r>
              <a:rPr lang="en-US" sz="1600" dirty="0" err="1"/>
              <a:t>meneruskan</a:t>
            </a:r>
            <a:r>
              <a:rPr lang="en-US" sz="1600" dirty="0"/>
              <a:t> </a:t>
            </a:r>
            <a:r>
              <a:rPr lang="en-US" sz="1600" dirty="0" err="1"/>
              <a:t>keterangan</a:t>
            </a:r>
            <a:r>
              <a:rPr lang="en-US" sz="1600" dirty="0"/>
              <a:t> </a:t>
            </a:r>
            <a:r>
              <a:rPr lang="en-US" sz="1600" dirty="0" err="1"/>
              <a:t>Bawaslu</a:t>
            </a:r>
            <a:r>
              <a:rPr lang="en-US" sz="1600" dirty="0"/>
              <a:t> </a:t>
            </a:r>
            <a:r>
              <a:rPr lang="en-US" sz="1600" dirty="0" err="1"/>
              <a:t>Provinsi</a:t>
            </a:r>
            <a:r>
              <a:rPr lang="en-US" sz="1600" dirty="0"/>
              <a:t> Sumatera Utara (vide </a:t>
            </a:r>
            <a:r>
              <a:rPr lang="en-US" sz="1600" dirty="0" err="1"/>
              <a:t>Keterangan</a:t>
            </a:r>
            <a:r>
              <a:rPr lang="en-US" sz="1600" dirty="0"/>
              <a:t> </a:t>
            </a:r>
            <a:r>
              <a:rPr lang="en-US" sz="1600" dirty="0" err="1"/>
              <a:t>Bawaslu</a:t>
            </a:r>
            <a:r>
              <a:rPr lang="en-US" sz="1600" dirty="0"/>
              <a:t>), </a:t>
            </a:r>
            <a:r>
              <a:rPr lang="en-US" sz="1600" dirty="0" err="1"/>
              <a:t>yaitu</a:t>
            </a:r>
            <a:r>
              <a:rPr lang="en-US" sz="1600" dirty="0"/>
              <a:t> </a:t>
            </a:r>
            <a:r>
              <a:rPr lang="en-US" sz="1600" dirty="0" err="1"/>
              <a:t>sebelum</a:t>
            </a:r>
            <a:r>
              <a:rPr lang="en-US" sz="1600" dirty="0"/>
              <a:t> </a:t>
            </a:r>
            <a:r>
              <a:rPr lang="en-US" sz="1600" dirty="0" err="1"/>
              <a:t>adanya</a:t>
            </a:r>
            <a:r>
              <a:rPr lang="en-US" sz="1600" dirty="0"/>
              <a:t> </a:t>
            </a:r>
            <a:r>
              <a:rPr lang="en-US" sz="1600" dirty="0" err="1"/>
              <a:t>Putusan</a:t>
            </a:r>
            <a:r>
              <a:rPr lang="en-US" sz="1600" dirty="0"/>
              <a:t> </a:t>
            </a:r>
            <a:r>
              <a:rPr lang="en-US" sz="1600" dirty="0" err="1"/>
              <a:t>Cepat</a:t>
            </a:r>
            <a:r>
              <a:rPr lang="en-US" sz="1600" dirty="0"/>
              <a:t> </a:t>
            </a:r>
            <a:r>
              <a:rPr lang="en-US" sz="1600" dirty="0" err="1"/>
              <a:t>Pelanggaran</a:t>
            </a:r>
            <a:r>
              <a:rPr lang="en-US" sz="1600" dirty="0"/>
              <a:t> </a:t>
            </a:r>
            <a:r>
              <a:rPr lang="en-US" sz="1600" dirty="0" err="1"/>
              <a:t>Administratif</a:t>
            </a:r>
            <a:r>
              <a:rPr lang="en-US" sz="1600" dirty="0"/>
              <a:t> </a:t>
            </a:r>
            <a:r>
              <a:rPr lang="en-US" sz="1600" dirty="0" err="1"/>
              <a:t>Pemilu</a:t>
            </a:r>
            <a:r>
              <a:rPr lang="en-US" sz="1600" dirty="0"/>
              <a:t> </a:t>
            </a:r>
            <a:r>
              <a:rPr lang="en-US" sz="1600" dirty="0" err="1"/>
              <a:t>Nomor</a:t>
            </a:r>
            <a:r>
              <a:rPr lang="en-US" sz="1600" dirty="0"/>
              <a:t> Register: 01/LP/PL/Adm/</a:t>
            </a:r>
            <a:r>
              <a:rPr lang="en-US" sz="1600" dirty="0" err="1"/>
              <a:t>Kab</a:t>
            </a:r>
            <a:r>
              <a:rPr lang="en-US" sz="1600" dirty="0"/>
              <a:t>/02.13/V/2019, </a:t>
            </a:r>
            <a:r>
              <a:rPr lang="en-US" sz="1600" dirty="0" err="1"/>
              <a:t>bertanggal</a:t>
            </a:r>
            <a:r>
              <a:rPr lang="en-US" sz="1600" dirty="0"/>
              <a:t> 15 Mei 2019 (</a:t>
            </a:r>
            <a:r>
              <a:rPr lang="en-US" sz="1600" dirty="0" err="1"/>
              <a:t>selanjutnya</a:t>
            </a:r>
            <a:r>
              <a:rPr lang="en-US" sz="1600" dirty="0"/>
              <a:t> </a:t>
            </a:r>
            <a:r>
              <a:rPr lang="en-US" sz="1600" dirty="0" err="1"/>
              <a:t>disebut</a:t>
            </a:r>
            <a:r>
              <a:rPr lang="en-US" sz="1600" dirty="0"/>
              <a:t> </a:t>
            </a:r>
            <a:r>
              <a:rPr lang="en-US" sz="1600" dirty="0" err="1"/>
              <a:t>Putusan</a:t>
            </a:r>
            <a:r>
              <a:rPr lang="en-US" sz="1600" dirty="0"/>
              <a:t> </a:t>
            </a:r>
            <a:r>
              <a:rPr lang="en-US" sz="1600" dirty="0" err="1"/>
              <a:t>Cepat</a:t>
            </a:r>
            <a:r>
              <a:rPr lang="en-US" sz="1600" dirty="0"/>
              <a:t>) </a:t>
            </a:r>
            <a:r>
              <a:rPr lang="en-US" sz="1600" dirty="0" err="1"/>
              <a:t>tersebut</a:t>
            </a:r>
            <a:r>
              <a:rPr lang="en-US" sz="1600" dirty="0"/>
              <a:t>, </a:t>
            </a:r>
            <a:r>
              <a:rPr lang="en-US" sz="1600" dirty="0" err="1"/>
              <a:t>Bawaslu</a:t>
            </a:r>
            <a:r>
              <a:rPr lang="en-US" sz="1600" dirty="0"/>
              <a:t> </a:t>
            </a:r>
            <a:r>
              <a:rPr lang="en-US" sz="1600" dirty="0" err="1"/>
              <a:t>Kabupaten</a:t>
            </a:r>
            <a:r>
              <a:rPr lang="en-US" sz="1600" dirty="0"/>
              <a:t> </a:t>
            </a:r>
            <a:r>
              <a:rPr lang="en-US" sz="1600" dirty="0" err="1"/>
              <a:t>Humbang</a:t>
            </a:r>
            <a:r>
              <a:rPr lang="en-US" sz="1600" dirty="0"/>
              <a:t> </a:t>
            </a:r>
            <a:r>
              <a:rPr lang="en-US" sz="1600" dirty="0" err="1"/>
              <a:t>Hasundutan</a:t>
            </a:r>
            <a:r>
              <a:rPr lang="en-US" sz="1600" dirty="0"/>
              <a:t> </a:t>
            </a:r>
            <a:r>
              <a:rPr lang="en-US" sz="1600" dirty="0" err="1"/>
              <a:t>meminta</a:t>
            </a:r>
            <a:r>
              <a:rPr lang="en-US" sz="1600" dirty="0"/>
              <a:t> saran </a:t>
            </a:r>
            <a:r>
              <a:rPr lang="en-US" sz="1600" dirty="0" err="1"/>
              <a:t>kepada</a:t>
            </a:r>
            <a:r>
              <a:rPr lang="en-US" sz="1600" dirty="0"/>
              <a:t> </a:t>
            </a:r>
            <a:r>
              <a:rPr lang="en-US" sz="1600" dirty="0" err="1"/>
              <a:t>Bawaslu</a:t>
            </a:r>
            <a:r>
              <a:rPr lang="en-US" sz="1600" dirty="0"/>
              <a:t> </a:t>
            </a:r>
            <a:r>
              <a:rPr lang="en-US" sz="1600" dirty="0" err="1"/>
              <a:t>Provinsi</a:t>
            </a:r>
            <a:r>
              <a:rPr lang="en-US" sz="1600" dirty="0"/>
              <a:t> </a:t>
            </a:r>
            <a:r>
              <a:rPr lang="en-US" sz="1600" dirty="0" err="1"/>
              <a:t>mengenai</a:t>
            </a:r>
            <a:r>
              <a:rPr lang="en-US" sz="1600" dirty="0"/>
              <a:t> </a:t>
            </a:r>
            <a:r>
              <a:rPr lang="en-US" sz="1600" dirty="0" err="1"/>
              <a:t>tindak</a:t>
            </a:r>
            <a:r>
              <a:rPr lang="en-US" sz="1600" dirty="0"/>
              <a:t> </a:t>
            </a:r>
            <a:r>
              <a:rPr lang="en-US" sz="1600" dirty="0" err="1"/>
              <a:t>lanjut</a:t>
            </a:r>
            <a:r>
              <a:rPr lang="en-US" sz="1600" dirty="0"/>
              <a:t> </a:t>
            </a:r>
            <a:r>
              <a:rPr lang="en-US" sz="1600" dirty="0" err="1"/>
              <a:t>Laporan</a:t>
            </a:r>
            <a:r>
              <a:rPr lang="en-US" sz="1600" dirty="0"/>
              <a:t> Samuel </a:t>
            </a:r>
            <a:r>
              <a:rPr lang="en-US" sz="1600" dirty="0" err="1"/>
              <a:t>Samosir</a:t>
            </a:r>
            <a:r>
              <a:rPr lang="en-US" sz="1600" dirty="0"/>
              <a:t>. </a:t>
            </a:r>
            <a:r>
              <a:rPr lang="en-US" sz="1600" dirty="0" err="1"/>
              <a:t>Bawaslu</a:t>
            </a:r>
            <a:r>
              <a:rPr lang="en-US" sz="1600" dirty="0"/>
              <a:t> </a:t>
            </a:r>
            <a:r>
              <a:rPr lang="en-US" sz="1600" dirty="0" err="1"/>
              <a:t>Kabupaten</a:t>
            </a:r>
            <a:r>
              <a:rPr lang="en-US" sz="1600" dirty="0"/>
              <a:t> </a:t>
            </a:r>
            <a:r>
              <a:rPr lang="en-US" sz="1600" dirty="0" err="1"/>
              <a:t>Humbang</a:t>
            </a:r>
            <a:r>
              <a:rPr lang="en-US" sz="1600" dirty="0"/>
              <a:t> </a:t>
            </a:r>
            <a:r>
              <a:rPr lang="en-US" sz="1600" dirty="0" err="1"/>
              <a:t>Hasundutan</a:t>
            </a:r>
            <a:r>
              <a:rPr lang="en-US" sz="1600" dirty="0"/>
              <a:t> </a:t>
            </a:r>
            <a:r>
              <a:rPr lang="en-US" sz="1600" dirty="0" err="1"/>
              <a:t>menindaklanjuti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mengeluarkan</a:t>
            </a:r>
            <a:r>
              <a:rPr lang="en-US" sz="1600" dirty="0"/>
              <a:t> </a:t>
            </a:r>
            <a:r>
              <a:rPr lang="en-US" sz="1600" dirty="0" err="1"/>
              <a:t>Putusan</a:t>
            </a:r>
            <a:r>
              <a:rPr lang="en-US" sz="1600" dirty="0"/>
              <a:t> </a:t>
            </a:r>
            <a:r>
              <a:rPr lang="en-US" sz="1600" dirty="0" err="1"/>
              <a:t>Cepat</a:t>
            </a:r>
            <a:r>
              <a:rPr lang="en-US" sz="1600" dirty="0"/>
              <a:t> </a:t>
            </a:r>
            <a:r>
              <a:rPr lang="en-US" sz="1600" dirty="0" err="1"/>
              <a:t>bertanggal</a:t>
            </a:r>
            <a:r>
              <a:rPr lang="en-US" sz="1600" dirty="0"/>
              <a:t> 15 Mei 2019, yang pada </a:t>
            </a:r>
            <a:r>
              <a:rPr lang="en-US" sz="1600" dirty="0" err="1"/>
              <a:t>pokoknya</a:t>
            </a:r>
            <a:r>
              <a:rPr lang="en-US" sz="1600" dirty="0"/>
              <a:t> </a:t>
            </a:r>
            <a:r>
              <a:rPr lang="en-US" sz="1600" dirty="0" err="1"/>
              <a:t>memerintahkan</a:t>
            </a:r>
            <a:r>
              <a:rPr lang="en-US" sz="1600" dirty="0"/>
              <a:t> </a:t>
            </a:r>
            <a:r>
              <a:rPr lang="en-US" sz="1600" dirty="0" err="1"/>
              <a:t>perbaikan</a:t>
            </a:r>
            <a:r>
              <a:rPr lang="en-US" sz="1600" dirty="0"/>
              <a:t> </a:t>
            </a:r>
            <a:r>
              <a:rPr lang="en-US" sz="1600" dirty="0" err="1"/>
              <a:t>administratif</a:t>
            </a:r>
            <a:r>
              <a:rPr lang="en-US" sz="1600" dirty="0"/>
              <a:t> data </a:t>
            </a:r>
            <a:r>
              <a:rPr lang="en-US" sz="1600" dirty="0" err="1"/>
              <a:t>perolehan</a:t>
            </a:r>
            <a:r>
              <a:rPr lang="en-US" sz="1600" dirty="0"/>
              <a:t> </a:t>
            </a:r>
            <a:r>
              <a:rPr lang="en-US" sz="1600" dirty="0" err="1"/>
              <a:t>suara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C1 </a:t>
            </a:r>
            <a:r>
              <a:rPr lang="en-US" sz="1600" dirty="0" err="1"/>
              <a:t>ke</a:t>
            </a:r>
            <a:r>
              <a:rPr lang="en-US" sz="1600" dirty="0"/>
              <a:t> DA1 di 135 TPS di 24 </a:t>
            </a:r>
            <a:r>
              <a:rPr lang="en-US" sz="1600" dirty="0" err="1"/>
              <a:t>desa</a:t>
            </a:r>
            <a:r>
              <a:rPr lang="en-US" sz="1600" dirty="0"/>
              <a:t> se-</a:t>
            </a:r>
            <a:r>
              <a:rPr lang="en-US" sz="1600" dirty="0" err="1"/>
              <a:t>Kecamatan</a:t>
            </a:r>
            <a:r>
              <a:rPr lang="en-US" sz="1600" dirty="0"/>
              <a:t> </a:t>
            </a:r>
            <a:r>
              <a:rPr lang="en-US" sz="1600" dirty="0" err="1"/>
              <a:t>Dolok</a:t>
            </a:r>
            <a:r>
              <a:rPr lang="en-US" sz="1600" dirty="0"/>
              <a:t> </a:t>
            </a:r>
            <a:r>
              <a:rPr lang="en-US" sz="1600" dirty="0" err="1"/>
              <a:t>Sanggul</a:t>
            </a:r>
            <a:r>
              <a:rPr lang="en-US" sz="1600" dirty="0"/>
              <a:t> </a:t>
            </a:r>
            <a:r>
              <a:rPr lang="en-US" sz="1600" dirty="0" err="1"/>
              <a:t>khusus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Partai</a:t>
            </a:r>
            <a:r>
              <a:rPr lang="en-US" sz="1600" dirty="0"/>
              <a:t> </a:t>
            </a:r>
            <a:r>
              <a:rPr lang="en-US" sz="1600" dirty="0" err="1"/>
              <a:t>Gerindra</a:t>
            </a:r>
            <a:r>
              <a:rPr lang="en-US" sz="1600" dirty="0"/>
              <a:t> (vide Bukti PK.3.16.1). </a:t>
            </a:r>
            <a:endParaRPr lang="id-ID" sz="1600" dirty="0"/>
          </a:p>
          <a:p>
            <a:pPr eaLnBrk="1" hangingPunct="1">
              <a:defRPr/>
            </a:pPr>
            <a:endParaRPr lang="id-ID" sz="1600" dirty="0"/>
          </a:p>
          <a:p>
            <a:pPr algn="just" eaLnBrk="1" hangingPunct="1">
              <a:defRPr/>
            </a:pPr>
            <a:r>
              <a:rPr lang="en-US" sz="1600" dirty="0"/>
              <a:t>….……..</a:t>
            </a:r>
            <a:r>
              <a:rPr lang="en-US" sz="1600" dirty="0" err="1"/>
              <a:t>Selain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, </a:t>
            </a:r>
            <a:r>
              <a:rPr lang="en-US" sz="1600" dirty="0" err="1"/>
              <a:t>terdapat</a:t>
            </a:r>
            <a:r>
              <a:rPr lang="en-US" sz="1600" dirty="0"/>
              <a:t> </a:t>
            </a:r>
            <a:r>
              <a:rPr lang="en-US" sz="1600" dirty="0" err="1"/>
              <a:t>hal</a:t>
            </a:r>
            <a:r>
              <a:rPr lang="en-US" sz="1600" dirty="0"/>
              <a:t> yang </a:t>
            </a:r>
            <a:r>
              <a:rPr lang="en-US" sz="1600" dirty="0" err="1"/>
              <a:t>menimbulkan</a:t>
            </a:r>
            <a:r>
              <a:rPr lang="en-US" sz="1600" dirty="0"/>
              <a:t> </a:t>
            </a:r>
            <a:r>
              <a:rPr lang="en-US" sz="1600" dirty="0" err="1"/>
              <a:t>keraguan</a:t>
            </a:r>
            <a:r>
              <a:rPr lang="en-US" sz="1600" dirty="0"/>
              <a:t> pada </a:t>
            </a:r>
            <a:r>
              <a:rPr lang="en-US" sz="1600" dirty="0" err="1"/>
              <a:t>Mahkamah</a:t>
            </a:r>
            <a:r>
              <a:rPr lang="en-US" sz="1600" dirty="0"/>
              <a:t>, </a:t>
            </a:r>
            <a:r>
              <a:rPr lang="en-US" sz="1600" dirty="0" err="1"/>
              <a:t>yaitu</a:t>
            </a:r>
            <a:r>
              <a:rPr lang="en-US" sz="1600" dirty="0"/>
              <a:t> </a:t>
            </a:r>
            <a:r>
              <a:rPr lang="en-US" sz="1600" dirty="0" err="1"/>
              <a:t>perbaikan</a:t>
            </a:r>
            <a:r>
              <a:rPr lang="en-US" sz="1600" dirty="0"/>
              <a:t> </a:t>
            </a:r>
            <a:r>
              <a:rPr lang="en-US" sz="1600" dirty="0" err="1"/>
              <a:t>perolehan</a:t>
            </a:r>
            <a:r>
              <a:rPr lang="en-US" sz="1600" dirty="0"/>
              <a:t> </a:t>
            </a:r>
            <a:r>
              <a:rPr lang="en-US" sz="1600" dirty="0" err="1"/>
              <a:t>suara</a:t>
            </a:r>
            <a:r>
              <a:rPr lang="en-US" sz="1600" dirty="0"/>
              <a:t> yang </a:t>
            </a:r>
            <a:r>
              <a:rPr lang="en-US" sz="1600" dirty="0" err="1"/>
              <a:t>diperintahkan</a:t>
            </a:r>
            <a:r>
              <a:rPr lang="en-US" sz="1600" dirty="0"/>
              <a:t> oleh </a:t>
            </a:r>
            <a:r>
              <a:rPr lang="en-US" sz="1600" dirty="0" err="1"/>
              <a:t>Putusan</a:t>
            </a:r>
            <a:r>
              <a:rPr lang="en-US" sz="1600" dirty="0"/>
              <a:t> </a:t>
            </a:r>
            <a:r>
              <a:rPr lang="en-US" sz="1600" dirty="0" err="1"/>
              <a:t>Cepat</a:t>
            </a:r>
            <a:r>
              <a:rPr lang="en-US" sz="1600" dirty="0"/>
              <a:t> </a:t>
            </a:r>
            <a:r>
              <a:rPr lang="en-US" sz="1600" dirty="0" err="1"/>
              <a:t>hanya</a:t>
            </a:r>
            <a:r>
              <a:rPr lang="en-US" sz="1600" dirty="0"/>
              <a:t> </a:t>
            </a:r>
            <a:r>
              <a:rPr lang="en-US" sz="1600" dirty="0" err="1"/>
              <a:t>ditujukan</a:t>
            </a:r>
            <a:r>
              <a:rPr lang="en-US" sz="1600" dirty="0"/>
              <a:t> </a:t>
            </a:r>
            <a:r>
              <a:rPr lang="en-US" sz="1600" dirty="0" err="1"/>
              <a:t>khusus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perolehan</a:t>
            </a:r>
            <a:r>
              <a:rPr lang="en-US" sz="1600" dirty="0"/>
              <a:t> </a:t>
            </a:r>
            <a:r>
              <a:rPr lang="en-US" sz="1600" dirty="0" err="1"/>
              <a:t>suara</a:t>
            </a:r>
            <a:r>
              <a:rPr lang="en-US" sz="1600" dirty="0"/>
              <a:t> </a:t>
            </a:r>
            <a:r>
              <a:rPr lang="en-US" sz="1600" dirty="0" err="1"/>
              <a:t>Partai</a:t>
            </a:r>
            <a:r>
              <a:rPr lang="en-US" sz="1600" dirty="0"/>
              <a:t> </a:t>
            </a:r>
            <a:r>
              <a:rPr lang="en-US" sz="1600" dirty="0" err="1"/>
              <a:t>Gerindra</a:t>
            </a:r>
            <a:r>
              <a:rPr lang="en-US" sz="1600" dirty="0"/>
              <a:t> (</a:t>
            </a:r>
            <a:r>
              <a:rPr lang="en-US" sz="1600" dirty="0" err="1"/>
              <a:t>Pemohon</a:t>
            </a:r>
            <a:r>
              <a:rPr lang="en-US" sz="1600" dirty="0"/>
              <a:t> </a:t>
            </a:r>
            <a:r>
              <a:rPr lang="en-US" sz="1600" dirty="0" err="1"/>
              <a:t>Perkara</a:t>
            </a:r>
            <a:r>
              <a:rPr lang="en-US" sz="1600" dirty="0"/>
              <a:t> a quo) </a:t>
            </a:r>
            <a:r>
              <a:rPr lang="en-US" sz="1600" dirty="0" err="1"/>
              <a:t>tanpa</a:t>
            </a:r>
            <a:r>
              <a:rPr lang="en-US" sz="1600" dirty="0"/>
              <a:t> </a:t>
            </a:r>
            <a:r>
              <a:rPr lang="en-US" sz="1600" dirty="0" err="1"/>
              <a:t>ada</a:t>
            </a:r>
            <a:r>
              <a:rPr lang="en-US" sz="1600" dirty="0"/>
              <a:t> </a:t>
            </a:r>
            <a:r>
              <a:rPr lang="en-US" sz="1600" dirty="0" err="1"/>
              <a:t>penjelasan</a:t>
            </a:r>
            <a:r>
              <a:rPr lang="en-US" sz="1600" dirty="0"/>
              <a:t> </a:t>
            </a:r>
            <a:r>
              <a:rPr lang="en-US" sz="1600" dirty="0" err="1"/>
              <a:t>lebih</a:t>
            </a:r>
            <a:r>
              <a:rPr lang="en-US" sz="1600" dirty="0"/>
              <a:t> </a:t>
            </a:r>
            <a:r>
              <a:rPr lang="en-US" sz="1600" dirty="0" err="1"/>
              <a:t>lanjut</a:t>
            </a:r>
            <a:r>
              <a:rPr lang="en-US" sz="1600" dirty="0"/>
              <a:t> </a:t>
            </a:r>
            <a:r>
              <a:rPr lang="en-US" sz="1600" dirty="0" err="1"/>
              <a:t>mengapa</a:t>
            </a:r>
            <a:r>
              <a:rPr lang="en-US" sz="1600" dirty="0"/>
              <a:t> </a:t>
            </a:r>
            <a:r>
              <a:rPr lang="en-US" sz="1600" dirty="0" err="1"/>
              <a:t>kesimpulan</a:t>
            </a:r>
            <a:r>
              <a:rPr lang="en-US" sz="1600" dirty="0"/>
              <a:t> </a:t>
            </a:r>
            <a:r>
              <a:rPr lang="en-US" sz="1600" dirty="0" err="1"/>
              <a:t>adanya</a:t>
            </a:r>
            <a:r>
              <a:rPr lang="en-US" sz="1600" dirty="0"/>
              <a:t> </a:t>
            </a:r>
            <a:r>
              <a:rPr lang="en-US" sz="1600" dirty="0" err="1"/>
              <a:t>kesalahan</a:t>
            </a:r>
            <a:r>
              <a:rPr lang="en-US" sz="1600" dirty="0"/>
              <a:t> input oleh PPK </a:t>
            </a:r>
            <a:r>
              <a:rPr lang="en-US" sz="1600" dirty="0" err="1"/>
              <a:t>Dolok</a:t>
            </a:r>
            <a:r>
              <a:rPr lang="en-US" sz="1600" dirty="0"/>
              <a:t> </a:t>
            </a:r>
            <a:r>
              <a:rPr lang="en-US" sz="1600" dirty="0" err="1"/>
              <a:t>Sanggul</a:t>
            </a:r>
            <a:r>
              <a:rPr lang="en-US" sz="1600" dirty="0"/>
              <a:t> </a:t>
            </a:r>
            <a:r>
              <a:rPr lang="en-US" sz="1600" dirty="0" err="1"/>
              <a:t>hanya</a:t>
            </a:r>
            <a:r>
              <a:rPr lang="en-US" sz="1600" dirty="0"/>
              <a:t> </a:t>
            </a:r>
            <a:r>
              <a:rPr lang="en-US" sz="1600" dirty="0" err="1"/>
              <a:t>terjadi</a:t>
            </a:r>
            <a:r>
              <a:rPr lang="en-US" sz="1600" dirty="0"/>
              <a:t> pada </a:t>
            </a:r>
            <a:r>
              <a:rPr lang="en-US" sz="1600" dirty="0" err="1"/>
              <a:t>perolehan</a:t>
            </a:r>
            <a:r>
              <a:rPr lang="en-US" sz="1600" dirty="0"/>
              <a:t> </a:t>
            </a:r>
            <a:r>
              <a:rPr lang="en-US" sz="1600" dirty="0" err="1"/>
              <a:t>suara</a:t>
            </a:r>
            <a:r>
              <a:rPr lang="en-US" sz="1600" dirty="0"/>
              <a:t> </a:t>
            </a:r>
            <a:r>
              <a:rPr lang="en-US" sz="1600" dirty="0" err="1"/>
              <a:t>Partai</a:t>
            </a:r>
            <a:r>
              <a:rPr lang="en-US" sz="1600" dirty="0"/>
              <a:t> </a:t>
            </a:r>
            <a:r>
              <a:rPr lang="en-US" sz="1600" dirty="0" err="1"/>
              <a:t>Gerindra</a:t>
            </a:r>
            <a:r>
              <a:rPr lang="en-US" sz="1600" dirty="0"/>
              <a:t> dan </a:t>
            </a:r>
            <a:r>
              <a:rPr lang="en-US" sz="1600" dirty="0" err="1"/>
              <a:t>beberapa</a:t>
            </a:r>
            <a:r>
              <a:rPr lang="en-US" sz="1600" dirty="0"/>
              <a:t> </a:t>
            </a:r>
            <a:r>
              <a:rPr lang="en-US" sz="1600" dirty="0" err="1"/>
              <a:t>caleg</a:t>
            </a:r>
            <a:r>
              <a:rPr lang="en-US" sz="1600" dirty="0"/>
              <a:t> </a:t>
            </a:r>
            <a:r>
              <a:rPr lang="en-US" sz="1600" dirty="0" err="1"/>
              <a:t>Partai</a:t>
            </a:r>
            <a:r>
              <a:rPr lang="en-US" sz="1600" dirty="0"/>
              <a:t> </a:t>
            </a:r>
            <a:r>
              <a:rPr lang="en-US" sz="1600" dirty="0" err="1"/>
              <a:t>Gerindra</a:t>
            </a:r>
            <a:r>
              <a:rPr lang="en-US" sz="1600" dirty="0"/>
              <a:t>. </a:t>
            </a:r>
            <a:endParaRPr lang="id-ID" sz="1600" b="1" dirty="0">
              <a:latin typeface="Bookman Old Style" pitchFamily="18" charset="0"/>
              <a:cs typeface="Arial" charset="0"/>
            </a:endParaRPr>
          </a:p>
        </p:txBody>
      </p:sp>
      <p:sp>
        <p:nvSpPr>
          <p:cNvPr id="35852" name="Rectangle 2">
            <a:extLst>
              <a:ext uri="{FF2B5EF4-FFF2-40B4-BE49-F238E27FC236}">
                <a16:creationId xmlns:a16="http://schemas.microsoft.com/office/drawing/2014/main" id="{CED227EC-E0C8-4AF0-9D8E-953FFF8EA5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3" y="-153918"/>
            <a:ext cx="9120187" cy="707886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id-ID" altLang="id-ID" sz="2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CONTOH KETERANGAN BAWASLU YANG DIJADIKAN MK SEBAGAI PERTIMBANGAN HUKUM DALAM PHPU/PHP</a:t>
            </a:r>
          </a:p>
        </p:txBody>
      </p:sp>
    </p:spTree>
    <p:extLst>
      <p:ext uri="{BB962C8B-B14F-4D97-AF65-F5344CB8AC3E}">
        <p14:creationId xmlns:p14="http://schemas.microsoft.com/office/powerpoint/2010/main" val="1442901357"/>
      </p:ext>
    </p:extLst>
  </p:cSld>
  <p:clrMapOvr>
    <a:masterClrMapping/>
  </p:clrMapOvr>
  <p:transition spd="slow">
    <p:pull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CB39525E-24CA-4CAD-9156-0BD252F966AC}"/>
              </a:ext>
            </a:extLst>
          </p:cNvPr>
          <p:cNvSpPr txBox="1">
            <a:spLocks noGrp="1"/>
          </p:cNvSpPr>
          <p:nvPr/>
        </p:nvSpPr>
        <p:spPr bwMode="auto">
          <a:xfrm>
            <a:off x="6659563" y="6208713"/>
            <a:ext cx="2133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04BFEF95-0EB8-43CD-BA09-C6C4561B019C}" type="slidenum">
              <a:rPr lang="en-US" altLang="id-ID" b="1">
                <a:solidFill>
                  <a:schemeClr val="bg1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id-ID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5849" name="Picture 22">
            <a:extLst>
              <a:ext uri="{FF2B5EF4-FFF2-40B4-BE49-F238E27FC236}">
                <a16:creationId xmlns:a16="http://schemas.microsoft.com/office/drawing/2014/main" id="{EE891BC8-DB47-40BC-9B97-F2A8AE18DB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400051"/>
            <a:ext cx="9120187" cy="645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0" name="TextBox 6">
            <a:extLst>
              <a:ext uri="{FF2B5EF4-FFF2-40B4-BE49-F238E27FC236}">
                <a16:creationId xmlns:a16="http://schemas.microsoft.com/office/drawing/2014/main" id="{EADC18CE-9D9E-4579-8612-CF6F7E032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520174"/>
            <a:ext cx="8856983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endParaRPr lang="id-ID" sz="1600" dirty="0"/>
          </a:p>
          <a:p>
            <a:pPr algn="just" eaLnBrk="1" hangingPunct="1">
              <a:defRPr/>
            </a:pPr>
            <a:r>
              <a:rPr lang="en-US" sz="1600" dirty="0" err="1"/>
              <a:t>Seandainya</a:t>
            </a:r>
            <a:r>
              <a:rPr lang="en-US" sz="1600" dirty="0"/>
              <a:t> pun </a:t>
            </a:r>
            <a:r>
              <a:rPr lang="en-US" sz="1600" dirty="0" err="1"/>
              <a:t>memang</a:t>
            </a:r>
            <a:r>
              <a:rPr lang="en-US" sz="1600" dirty="0"/>
              <a:t> </a:t>
            </a:r>
            <a:r>
              <a:rPr lang="en-US" sz="1600" dirty="0" err="1"/>
              <a:t>benar</a:t>
            </a:r>
            <a:r>
              <a:rPr lang="en-US" sz="1600" dirty="0"/>
              <a:t> </a:t>
            </a:r>
            <a:r>
              <a:rPr lang="en-US" sz="1600" dirty="0" err="1"/>
              <a:t>telah</a:t>
            </a:r>
            <a:r>
              <a:rPr lang="en-US" sz="1600" dirty="0"/>
              <a:t> </a:t>
            </a:r>
            <a:r>
              <a:rPr lang="en-US" sz="1600" dirty="0" err="1"/>
              <a:t>dilakukan</a:t>
            </a:r>
            <a:r>
              <a:rPr lang="en-US" sz="1600" dirty="0"/>
              <a:t> </a:t>
            </a:r>
            <a:r>
              <a:rPr lang="en-US" sz="1600" dirty="0" err="1"/>
              <a:t>perbaikan</a:t>
            </a:r>
            <a:r>
              <a:rPr lang="en-US" sz="1600" dirty="0"/>
              <a:t>/</a:t>
            </a:r>
            <a:r>
              <a:rPr lang="en-US" sz="1600" dirty="0" err="1"/>
              <a:t>koreksi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formulir</a:t>
            </a:r>
            <a:r>
              <a:rPr lang="en-US" sz="1600" dirty="0"/>
              <a:t> model DAA1, </a:t>
            </a:r>
            <a:r>
              <a:rPr lang="en-US" sz="1600" dirty="0" err="1"/>
              <a:t>formulir</a:t>
            </a:r>
            <a:r>
              <a:rPr lang="en-US" sz="1600" dirty="0"/>
              <a:t> model DA1, dan </a:t>
            </a:r>
            <a:r>
              <a:rPr lang="en-US" sz="1600" dirty="0" err="1"/>
              <a:t>formulir</a:t>
            </a:r>
            <a:r>
              <a:rPr lang="en-US" sz="1600" dirty="0"/>
              <a:t> model DB1 </a:t>
            </a:r>
            <a:r>
              <a:rPr lang="en-US" sz="1600" dirty="0" err="1"/>
              <a:t>berupa</a:t>
            </a:r>
            <a:r>
              <a:rPr lang="en-US" sz="1600" dirty="0"/>
              <a:t> </a:t>
            </a:r>
            <a:r>
              <a:rPr lang="en-US" sz="1600" dirty="0" err="1"/>
              <a:t>penyesuaian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formulir</a:t>
            </a:r>
            <a:r>
              <a:rPr lang="en-US" sz="1600" dirty="0"/>
              <a:t> C1 di </a:t>
            </a:r>
            <a:r>
              <a:rPr lang="en-US" sz="1600" dirty="0" err="1"/>
              <a:t>seluruh</a:t>
            </a:r>
            <a:r>
              <a:rPr lang="en-US" sz="1600" dirty="0"/>
              <a:t> TPS di </a:t>
            </a:r>
            <a:r>
              <a:rPr lang="en-US" sz="1600" dirty="0" err="1"/>
              <a:t>Kecamatan</a:t>
            </a:r>
            <a:r>
              <a:rPr lang="en-US" sz="1600" dirty="0"/>
              <a:t> </a:t>
            </a:r>
            <a:r>
              <a:rPr lang="en-US" sz="1600" dirty="0" err="1"/>
              <a:t>Dolok</a:t>
            </a:r>
            <a:r>
              <a:rPr lang="en-US" sz="1600" dirty="0"/>
              <a:t> </a:t>
            </a:r>
            <a:r>
              <a:rPr lang="en-US" sz="1600" dirty="0" err="1"/>
              <a:t>Sanggul</a:t>
            </a:r>
            <a:r>
              <a:rPr lang="en-US" sz="1600" dirty="0"/>
              <a:t>, </a:t>
            </a:r>
            <a:r>
              <a:rPr lang="en-US" sz="1600" dirty="0" err="1"/>
              <a:t>seharusnya</a:t>
            </a:r>
            <a:r>
              <a:rPr lang="en-US" sz="1600" dirty="0"/>
              <a:t> para </a:t>
            </a:r>
            <a:r>
              <a:rPr lang="en-US" sz="1600" dirty="0" err="1"/>
              <a:t>pihak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Perkara</a:t>
            </a:r>
            <a:r>
              <a:rPr lang="en-US" sz="1600" dirty="0"/>
              <a:t> a quo </a:t>
            </a:r>
            <a:r>
              <a:rPr lang="en-US" sz="1600" dirty="0" err="1"/>
              <a:t>membuktikan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</a:t>
            </a:r>
            <a:r>
              <a:rPr lang="en-US" sz="1600" dirty="0" err="1"/>
              <a:t>Mahkamah</a:t>
            </a:r>
            <a:r>
              <a:rPr lang="en-US" sz="1600" dirty="0"/>
              <a:t> </a:t>
            </a:r>
            <a:r>
              <a:rPr lang="en-US" sz="1600" dirty="0" err="1"/>
              <a:t>adanya</a:t>
            </a:r>
            <a:r>
              <a:rPr lang="en-US" sz="1600" dirty="0"/>
              <a:t> </a:t>
            </a:r>
            <a:r>
              <a:rPr lang="en-US" sz="1600" dirty="0" err="1"/>
              <a:t>formulir</a:t>
            </a:r>
            <a:r>
              <a:rPr lang="en-US" sz="1600" dirty="0"/>
              <a:t> C1 yang </a:t>
            </a:r>
            <a:r>
              <a:rPr lang="en-US" sz="1600" dirty="0" err="1"/>
              <a:t>dijadikan</a:t>
            </a:r>
            <a:r>
              <a:rPr lang="en-US" sz="1600" dirty="0"/>
              <a:t> </a:t>
            </a:r>
            <a:r>
              <a:rPr lang="en-US" sz="1600" dirty="0" err="1"/>
              <a:t>acuan</a:t>
            </a:r>
            <a:r>
              <a:rPr lang="en-US" sz="1600" dirty="0"/>
              <a:t> </a:t>
            </a:r>
            <a:r>
              <a:rPr lang="en-US" sz="1600" dirty="0" err="1"/>
              <a:t>perbaikan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. </a:t>
            </a:r>
            <a:r>
              <a:rPr lang="en-US" sz="1600" dirty="0" err="1"/>
              <a:t>Namun</a:t>
            </a:r>
            <a:r>
              <a:rPr lang="en-US" sz="1600" dirty="0"/>
              <a:t> </a:t>
            </a:r>
            <a:r>
              <a:rPr lang="en-US" sz="1600" dirty="0" err="1"/>
              <a:t>faktanya</a:t>
            </a:r>
            <a:r>
              <a:rPr lang="en-US" sz="1600" dirty="0"/>
              <a:t>, </a:t>
            </a:r>
            <a:r>
              <a:rPr lang="en-US" sz="1600" dirty="0" err="1"/>
              <a:t>baik</a:t>
            </a:r>
            <a:r>
              <a:rPr lang="en-US" sz="1600" dirty="0"/>
              <a:t> </a:t>
            </a:r>
            <a:r>
              <a:rPr lang="en-US" sz="1600" dirty="0" err="1"/>
              <a:t>Pemohon</a:t>
            </a:r>
            <a:r>
              <a:rPr lang="en-US" sz="1600" dirty="0"/>
              <a:t> </a:t>
            </a:r>
            <a:r>
              <a:rPr lang="en-US" sz="1600" dirty="0" err="1"/>
              <a:t>maupun</a:t>
            </a:r>
            <a:r>
              <a:rPr lang="en-US" sz="1600" dirty="0"/>
              <a:t> </a:t>
            </a:r>
            <a:r>
              <a:rPr lang="en-US" sz="1600" dirty="0" err="1"/>
              <a:t>Termohon</a:t>
            </a:r>
            <a:r>
              <a:rPr lang="en-US" sz="1600" dirty="0"/>
              <a:t>, </a:t>
            </a:r>
            <a:r>
              <a:rPr lang="en-US" sz="1600" dirty="0" err="1"/>
              <a:t>serta</a:t>
            </a:r>
            <a:r>
              <a:rPr lang="en-US" sz="1600" dirty="0"/>
              <a:t> </a:t>
            </a:r>
            <a:r>
              <a:rPr lang="en-US" sz="1600" dirty="0" err="1"/>
              <a:t>Bawaslu</a:t>
            </a:r>
            <a:r>
              <a:rPr lang="en-US" sz="1600" dirty="0"/>
              <a:t>,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pernah</a:t>
            </a:r>
            <a:r>
              <a:rPr lang="en-US" sz="1600" dirty="0"/>
              <a:t> </a:t>
            </a:r>
            <a:r>
              <a:rPr lang="en-US" sz="1600" dirty="0" err="1"/>
              <a:t>mengajukan</a:t>
            </a:r>
            <a:r>
              <a:rPr lang="en-US" sz="1600" dirty="0"/>
              <a:t> </a:t>
            </a:r>
            <a:r>
              <a:rPr lang="en-US" sz="1600" dirty="0" err="1"/>
              <a:t>alat</a:t>
            </a:r>
            <a:r>
              <a:rPr lang="en-US" sz="1600" dirty="0"/>
              <a:t> </a:t>
            </a:r>
            <a:r>
              <a:rPr lang="en-US" sz="1600" dirty="0" err="1"/>
              <a:t>bukti</a:t>
            </a:r>
            <a:r>
              <a:rPr lang="en-US" sz="1600" dirty="0"/>
              <a:t> </a:t>
            </a:r>
            <a:r>
              <a:rPr lang="en-US" sz="1600" dirty="0" err="1"/>
              <a:t>berupa</a:t>
            </a:r>
            <a:r>
              <a:rPr lang="en-US" sz="1600" dirty="0"/>
              <a:t> </a:t>
            </a:r>
            <a:r>
              <a:rPr lang="en-US" sz="1600" dirty="0" err="1"/>
              <a:t>formulir</a:t>
            </a:r>
            <a:r>
              <a:rPr lang="en-US" sz="1600" dirty="0"/>
              <a:t> model C1 TPS di wilayah </a:t>
            </a:r>
            <a:r>
              <a:rPr lang="en-US" sz="1600" dirty="0" err="1"/>
              <a:t>Kecamatan</a:t>
            </a:r>
            <a:r>
              <a:rPr lang="en-US" sz="1600" dirty="0"/>
              <a:t> </a:t>
            </a:r>
            <a:r>
              <a:rPr lang="en-US" sz="1600" dirty="0" err="1"/>
              <a:t>Dolok</a:t>
            </a:r>
            <a:r>
              <a:rPr lang="en-US" sz="1600" dirty="0"/>
              <a:t> </a:t>
            </a:r>
            <a:r>
              <a:rPr lang="en-US" sz="1600" dirty="0" err="1"/>
              <a:t>Sanggul</a:t>
            </a:r>
            <a:r>
              <a:rPr lang="en-US" sz="1600" dirty="0"/>
              <a:t>. </a:t>
            </a:r>
            <a:r>
              <a:rPr lang="en-US" sz="1600" dirty="0" err="1"/>
              <a:t>Pemohon</a:t>
            </a:r>
            <a:r>
              <a:rPr lang="en-US" sz="1600" dirty="0"/>
              <a:t> </a:t>
            </a:r>
            <a:r>
              <a:rPr lang="en-US" sz="1600" dirty="0" err="1"/>
              <a:t>memang</a:t>
            </a:r>
            <a:r>
              <a:rPr lang="en-US" sz="1600" dirty="0"/>
              <a:t> </a:t>
            </a:r>
            <a:r>
              <a:rPr lang="en-US" sz="1600" dirty="0" err="1"/>
              <a:t>mengajukan</a:t>
            </a:r>
            <a:r>
              <a:rPr lang="en-US" sz="1600" dirty="0"/>
              <a:t> </a:t>
            </a:r>
            <a:r>
              <a:rPr lang="en-US" sz="1600" dirty="0" err="1"/>
              <a:t>formulir</a:t>
            </a:r>
            <a:r>
              <a:rPr lang="en-US" sz="1600" dirty="0"/>
              <a:t> model C1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alat</a:t>
            </a:r>
            <a:r>
              <a:rPr lang="en-US" sz="1600" dirty="0"/>
              <a:t> </a:t>
            </a:r>
            <a:r>
              <a:rPr lang="en-US" sz="1600" dirty="0" err="1"/>
              <a:t>bukti</a:t>
            </a:r>
            <a:r>
              <a:rPr lang="en-US" sz="1600" dirty="0"/>
              <a:t>, </a:t>
            </a:r>
            <a:r>
              <a:rPr lang="en-US" sz="1600" dirty="0" err="1"/>
              <a:t>namun</a:t>
            </a:r>
            <a:r>
              <a:rPr lang="en-US" sz="1600" dirty="0"/>
              <a:t> </a:t>
            </a:r>
            <a:r>
              <a:rPr lang="en-US" sz="1600" dirty="0" err="1"/>
              <a:t>formulir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formulir</a:t>
            </a:r>
            <a:r>
              <a:rPr lang="en-US" sz="1600" dirty="0"/>
              <a:t> model C1 TPS di </a:t>
            </a:r>
            <a:r>
              <a:rPr lang="en-US" sz="1600" dirty="0" err="1"/>
              <a:t>kecamatan</a:t>
            </a:r>
            <a:r>
              <a:rPr lang="en-US" sz="1600" dirty="0"/>
              <a:t> lain yang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ada</a:t>
            </a:r>
            <a:r>
              <a:rPr lang="en-US" sz="1600" dirty="0"/>
              <a:t> </a:t>
            </a:r>
            <a:r>
              <a:rPr lang="en-US" sz="1600" dirty="0" err="1"/>
              <a:t>kaitannya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Kecamatan</a:t>
            </a:r>
            <a:r>
              <a:rPr lang="en-US" sz="1600" dirty="0"/>
              <a:t> </a:t>
            </a:r>
            <a:r>
              <a:rPr lang="en-US" sz="1600" dirty="0" err="1"/>
              <a:t>Dolok</a:t>
            </a:r>
            <a:r>
              <a:rPr lang="en-US" sz="1600" dirty="0"/>
              <a:t> </a:t>
            </a:r>
            <a:r>
              <a:rPr lang="en-US" sz="1600" dirty="0" err="1"/>
              <a:t>Sanggul</a:t>
            </a:r>
            <a:r>
              <a:rPr lang="en-US" sz="1600" dirty="0"/>
              <a:t> yang </a:t>
            </a:r>
            <a:r>
              <a:rPr lang="en-US" sz="1600" dirty="0" err="1"/>
              <a:t>dipermasalahkan</a:t>
            </a:r>
            <a:r>
              <a:rPr lang="en-US" sz="1600" dirty="0"/>
              <a:t> oleh </a:t>
            </a:r>
            <a:r>
              <a:rPr lang="en-US" sz="1600" dirty="0" err="1"/>
              <a:t>Pemohon</a:t>
            </a:r>
            <a:r>
              <a:rPr lang="en-US" sz="1600" dirty="0"/>
              <a:t>. </a:t>
            </a:r>
            <a:endParaRPr lang="id-ID" sz="1600" dirty="0"/>
          </a:p>
          <a:p>
            <a:pPr eaLnBrk="1" hangingPunct="1">
              <a:defRPr/>
            </a:pPr>
            <a:endParaRPr lang="id-ID" sz="1600" dirty="0"/>
          </a:p>
          <a:p>
            <a:pPr algn="just" eaLnBrk="1" hangingPunct="1">
              <a:defRPr/>
            </a:pPr>
            <a:r>
              <a:rPr lang="en-US" sz="1600" dirty="0" err="1"/>
              <a:t>Berdasarkan</a:t>
            </a:r>
            <a:r>
              <a:rPr lang="en-US" sz="1600" dirty="0"/>
              <a:t> </a:t>
            </a:r>
            <a:r>
              <a:rPr lang="en-US" sz="1600" dirty="0" err="1"/>
              <a:t>hal</a:t>
            </a:r>
            <a:r>
              <a:rPr lang="en-US" sz="1600" dirty="0"/>
              <a:t> </a:t>
            </a:r>
            <a:r>
              <a:rPr lang="en-US" sz="1600" dirty="0" err="1"/>
              <a:t>demikian</a:t>
            </a:r>
            <a:r>
              <a:rPr lang="en-US" sz="1600" dirty="0"/>
              <a:t> </a:t>
            </a:r>
            <a:r>
              <a:rPr lang="en-US" sz="1600" dirty="0" err="1"/>
              <a:t>seharusnya</a:t>
            </a:r>
            <a:r>
              <a:rPr lang="en-US" sz="1600" dirty="0"/>
              <a:t> </a:t>
            </a:r>
            <a:r>
              <a:rPr lang="en-US" sz="1600" dirty="0" err="1"/>
              <a:t>Putusan</a:t>
            </a:r>
            <a:r>
              <a:rPr lang="en-US" sz="1600" dirty="0"/>
              <a:t> </a:t>
            </a:r>
            <a:r>
              <a:rPr lang="en-US" sz="1600" dirty="0" err="1"/>
              <a:t>Cepat</a:t>
            </a:r>
            <a:r>
              <a:rPr lang="en-US" sz="1600" dirty="0"/>
              <a:t> </a:t>
            </a:r>
            <a:r>
              <a:rPr lang="en-US" sz="1600" dirty="0" err="1"/>
              <a:t>Bawaslu</a:t>
            </a:r>
            <a:r>
              <a:rPr lang="en-US" sz="1600" dirty="0"/>
              <a:t> </a:t>
            </a:r>
            <a:r>
              <a:rPr lang="en-US" sz="1600" dirty="0" err="1"/>
              <a:t>Kabupaten</a:t>
            </a:r>
            <a:r>
              <a:rPr lang="en-US" sz="1600" dirty="0"/>
              <a:t> </a:t>
            </a:r>
            <a:r>
              <a:rPr lang="en-US" sz="1600" dirty="0" err="1"/>
              <a:t>Humbang</a:t>
            </a:r>
            <a:r>
              <a:rPr lang="en-US" sz="1600" dirty="0"/>
              <a:t> </a:t>
            </a:r>
            <a:r>
              <a:rPr lang="en-US" sz="1600" dirty="0" err="1"/>
              <a:t>Hasundutan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dikesampingkan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karenanya</a:t>
            </a:r>
            <a:r>
              <a:rPr lang="en-US" sz="1600" dirty="0"/>
              <a:t> </a:t>
            </a:r>
            <a:r>
              <a:rPr lang="en-US" sz="1600" dirty="0" err="1"/>
              <a:t>perolehan</a:t>
            </a:r>
            <a:r>
              <a:rPr lang="en-US" sz="1600" dirty="0"/>
              <a:t> </a:t>
            </a:r>
            <a:r>
              <a:rPr lang="en-US" sz="1600" dirty="0" err="1"/>
              <a:t>suara</a:t>
            </a:r>
            <a:r>
              <a:rPr lang="en-US" sz="1600" dirty="0"/>
              <a:t> yang </a:t>
            </a:r>
            <a:r>
              <a:rPr lang="en-US" sz="1600" dirty="0" err="1"/>
              <a:t>dianggap</a:t>
            </a:r>
            <a:r>
              <a:rPr lang="en-US" sz="1600" dirty="0"/>
              <a:t> </a:t>
            </a:r>
            <a:r>
              <a:rPr lang="en-US" sz="1600" dirty="0" err="1"/>
              <a:t>benar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perolehan</a:t>
            </a:r>
            <a:r>
              <a:rPr lang="en-US" sz="1600" dirty="0"/>
              <a:t> </a:t>
            </a:r>
            <a:r>
              <a:rPr lang="en-US" sz="1600" dirty="0" err="1"/>
              <a:t>suara</a:t>
            </a:r>
            <a:r>
              <a:rPr lang="en-US" sz="1600" dirty="0"/>
              <a:t> </a:t>
            </a:r>
            <a:r>
              <a:rPr lang="en-US" sz="1600" dirty="0" err="1"/>
              <a:t>berdasarkan</a:t>
            </a:r>
            <a:r>
              <a:rPr lang="en-US" sz="1600" dirty="0"/>
              <a:t> </a:t>
            </a:r>
            <a:r>
              <a:rPr lang="en-US" sz="1600" dirty="0" err="1"/>
              <a:t>formulir</a:t>
            </a:r>
            <a:r>
              <a:rPr lang="en-US" sz="1600" dirty="0"/>
              <a:t> model DAA1, </a:t>
            </a:r>
            <a:r>
              <a:rPr lang="en-US" sz="1600" dirty="0" err="1"/>
              <a:t>formulir</a:t>
            </a:r>
            <a:r>
              <a:rPr lang="en-US" sz="1600" dirty="0"/>
              <a:t> model DA1,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formulir</a:t>
            </a:r>
            <a:r>
              <a:rPr lang="en-US" sz="1600" dirty="0"/>
              <a:t> model DB1 </a:t>
            </a:r>
            <a:r>
              <a:rPr lang="en-US" sz="1600" dirty="0" err="1"/>
              <a:t>sebelum</a:t>
            </a:r>
            <a:r>
              <a:rPr lang="en-US" sz="1600" dirty="0"/>
              <a:t> </a:t>
            </a:r>
            <a:r>
              <a:rPr lang="en-US" sz="1600" dirty="0" err="1"/>
              <a:t>diubah</a:t>
            </a:r>
            <a:r>
              <a:rPr lang="en-US" sz="1600" dirty="0"/>
              <a:t> </a:t>
            </a:r>
            <a:r>
              <a:rPr lang="en-US" sz="1600" dirty="0" err="1"/>
              <a:t>berdasarkan</a:t>
            </a:r>
            <a:r>
              <a:rPr lang="en-US" sz="1600" dirty="0"/>
              <a:t> </a:t>
            </a:r>
            <a:r>
              <a:rPr lang="en-US" sz="1600" dirty="0" err="1"/>
              <a:t>Putusan</a:t>
            </a:r>
            <a:r>
              <a:rPr lang="en-US" sz="1600" dirty="0"/>
              <a:t> </a:t>
            </a:r>
            <a:r>
              <a:rPr lang="en-US" sz="1600" dirty="0" err="1"/>
              <a:t>Cepat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. </a:t>
            </a:r>
            <a:r>
              <a:rPr lang="en-US" sz="1600" dirty="0" err="1"/>
              <a:t>Namun</a:t>
            </a:r>
            <a:r>
              <a:rPr lang="en-US" sz="1600" dirty="0"/>
              <a:t> </a:t>
            </a:r>
            <a:r>
              <a:rPr lang="en-US" sz="1600" dirty="0" err="1"/>
              <a:t>isi</a:t>
            </a:r>
            <a:r>
              <a:rPr lang="en-US" sz="1600" dirty="0"/>
              <a:t> </a:t>
            </a:r>
            <a:r>
              <a:rPr lang="en-US" sz="1600" dirty="0" err="1"/>
              <a:t>formulir</a:t>
            </a:r>
            <a:r>
              <a:rPr lang="en-US" sz="1600" dirty="0"/>
              <a:t> model DA1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formulir</a:t>
            </a:r>
            <a:r>
              <a:rPr lang="en-US" sz="1600" dirty="0"/>
              <a:t> model DB1 yang </a:t>
            </a:r>
            <a:r>
              <a:rPr lang="en-US" sz="1600" dirty="0" err="1"/>
              <a:t>diajukan</a:t>
            </a:r>
            <a:r>
              <a:rPr lang="en-US" sz="1600" dirty="0"/>
              <a:t> para </a:t>
            </a:r>
            <a:r>
              <a:rPr lang="en-US" sz="1600" dirty="0" err="1"/>
              <a:t>pihak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alat</a:t>
            </a:r>
            <a:r>
              <a:rPr lang="en-US" sz="1600" dirty="0"/>
              <a:t> </a:t>
            </a:r>
            <a:r>
              <a:rPr lang="en-US" sz="1600" dirty="0" err="1"/>
              <a:t>bukti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dibaca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jelas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Mahkamah</a:t>
            </a:r>
            <a:r>
              <a:rPr lang="en-US" sz="1600" dirty="0"/>
              <a:t>, </a:t>
            </a:r>
            <a:r>
              <a:rPr lang="en-US" sz="1600" dirty="0" err="1"/>
              <a:t>sehingga</a:t>
            </a:r>
            <a:r>
              <a:rPr lang="en-US" sz="1600" dirty="0"/>
              <a:t> </a:t>
            </a:r>
            <a:r>
              <a:rPr lang="en-US" sz="1600" dirty="0" err="1"/>
              <a:t>Mahkamah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meyakini</a:t>
            </a:r>
            <a:r>
              <a:rPr lang="en-US" sz="1600" dirty="0"/>
              <a:t> </a:t>
            </a:r>
            <a:r>
              <a:rPr lang="en-US" sz="1600" dirty="0" err="1"/>
              <a:t>kebenaran</a:t>
            </a:r>
            <a:r>
              <a:rPr lang="en-US" sz="1600" dirty="0"/>
              <a:t> </a:t>
            </a:r>
            <a:r>
              <a:rPr lang="en-US" sz="1600" dirty="0" err="1"/>
              <a:t>dokumen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karenanya</a:t>
            </a:r>
            <a:r>
              <a:rPr lang="en-US" sz="1600" dirty="0"/>
              <a:t> </a:t>
            </a:r>
            <a:r>
              <a:rPr lang="en-US" sz="1600" dirty="0" err="1"/>
              <a:t>Mahkamah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menentukan</a:t>
            </a:r>
            <a:r>
              <a:rPr lang="en-US" sz="1600" dirty="0"/>
              <a:t> </a:t>
            </a:r>
            <a:r>
              <a:rPr lang="en-US" sz="1600" dirty="0" err="1"/>
              <a:t>perolehan</a:t>
            </a:r>
            <a:r>
              <a:rPr lang="en-US" sz="1600" dirty="0"/>
              <a:t> </a:t>
            </a:r>
            <a:r>
              <a:rPr lang="en-US" sz="1600" dirty="0" err="1"/>
              <a:t>suara</a:t>
            </a:r>
            <a:r>
              <a:rPr lang="en-US" sz="1600" dirty="0"/>
              <a:t> yang </a:t>
            </a:r>
            <a:r>
              <a:rPr lang="en-US" sz="1600" dirty="0" err="1"/>
              <a:t>benar</a:t>
            </a:r>
            <a:r>
              <a:rPr lang="en-US" sz="1600" dirty="0"/>
              <a:t>.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karena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, </a:t>
            </a:r>
            <a:r>
              <a:rPr lang="en-US" sz="1600" dirty="0" err="1"/>
              <a:t>Mahkamah</a:t>
            </a:r>
            <a:r>
              <a:rPr lang="en-US" sz="1600" dirty="0"/>
              <a:t> </a:t>
            </a:r>
            <a:r>
              <a:rPr lang="en-US" sz="1600" dirty="0" err="1"/>
              <a:t>berpendapat</a:t>
            </a:r>
            <a:r>
              <a:rPr lang="en-US" sz="1600" dirty="0"/>
              <a:t> </a:t>
            </a:r>
            <a:r>
              <a:rPr lang="en-US" sz="1600" dirty="0" err="1"/>
              <a:t>perlu</a:t>
            </a:r>
            <a:r>
              <a:rPr lang="en-US" sz="1600" dirty="0"/>
              <a:t> </a:t>
            </a:r>
            <a:r>
              <a:rPr lang="en-US" sz="1600" dirty="0" err="1"/>
              <a:t>dilakukan</a:t>
            </a:r>
            <a:r>
              <a:rPr lang="en-US" sz="1600" dirty="0"/>
              <a:t> </a:t>
            </a:r>
            <a:r>
              <a:rPr lang="en-US" sz="1600" dirty="0" err="1"/>
              <a:t>penghitungan</a:t>
            </a:r>
            <a:r>
              <a:rPr lang="en-US" sz="1600" dirty="0"/>
              <a:t> </a:t>
            </a:r>
            <a:r>
              <a:rPr lang="en-US" sz="1600" dirty="0" err="1"/>
              <a:t>suara</a:t>
            </a:r>
            <a:r>
              <a:rPr lang="en-US" sz="1600" dirty="0"/>
              <a:t> </a:t>
            </a:r>
            <a:r>
              <a:rPr lang="en-US" sz="1600" dirty="0" err="1"/>
              <a:t>ulang</a:t>
            </a:r>
            <a:r>
              <a:rPr lang="en-US" sz="1600" dirty="0"/>
              <a:t> di </a:t>
            </a:r>
            <a:r>
              <a:rPr lang="en-US" sz="1600" dirty="0" err="1"/>
              <a:t>tingkat</a:t>
            </a:r>
            <a:r>
              <a:rPr lang="en-US" sz="1600" dirty="0"/>
              <a:t> </a:t>
            </a:r>
            <a:r>
              <a:rPr lang="en-US" sz="1600" dirty="0" err="1"/>
              <a:t>Kecamatan</a:t>
            </a:r>
            <a:r>
              <a:rPr lang="en-US" sz="1600" dirty="0"/>
              <a:t> </a:t>
            </a:r>
            <a:r>
              <a:rPr lang="en-US" sz="1600" dirty="0" err="1"/>
              <a:t>Dolok</a:t>
            </a:r>
            <a:r>
              <a:rPr lang="en-US" sz="1600" dirty="0"/>
              <a:t> </a:t>
            </a:r>
            <a:r>
              <a:rPr lang="en-US" sz="1600" dirty="0" err="1"/>
              <a:t>Sanggul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cara</a:t>
            </a:r>
            <a:r>
              <a:rPr lang="en-US" sz="1600" dirty="0"/>
              <a:t> </a:t>
            </a:r>
            <a:r>
              <a:rPr lang="en-US" sz="1600" dirty="0" err="1"/>
              <a:t>membuka</a:t>
            </a:r>
            <a:r>
              <a:rPr lang="en-US" sz="1600" dirty="0"/>
              <a:t> </a:t>
            </a:r>
            <a:r>
              <a:rPr lang="en-US" sz="1600" dirty="0" err="1"/>
              <a:t>formulir</a:t>
            </a:r>
            <a:r>
              <a:rPr lang="en-US" sz="1600" dirty="0"/>
              <a:t> model C1 Plano di TPS </a:t>
            </a:r>
            <a:r>
              <a:rPr lang="en-US" sz="1600" dirty="0" err="1"/>
              <a:t>serta</a:t>
            </a:r>
            <a:r>
              <a:rPr lang="en-US" sz="1600" dirty="0"/>
              <a:t> </a:t>
            </a:r>
            <a:r>
              <a:rPr lang="en-US" sz="1600" dirty="0" err="1"/>
              <a:t>memperbaiki</a:t>
            </a:r>
            <a:r>
              <a:rPr lang="en-US" sz="1600" dirty="0"/>
              <a:t> </a:t>
            </a:r>
            <a:r>
              <a:rPr lang="en-US" sz="1600" dirty="0" err="1"/>
              <a:t>formulir</a:t>
            </a:r>
            <a:r>
              <a:rPr lang="en-US" sz="1600" dirty="0"/>
              <a:t> model C1 TPS </a:t>
            </a:r>
            <a:r>
              <a:rPr lang="en-US" sz="1600" dirty="0" err="1"/>
              <a:t>berdasarkan</a:t>
            </a:r>
            <a:r>
              <a:rPr lang="en-US" sz="1600" dirty="0"/>
              <a:t> </a:t>
            </a:r>
            <a:r>
              <a:rPr lang="en-US" sz="1600" dirty="0" err="1"/>
              <a:t>formulir</a:t>
            </a:r>
            <a:r>
              <a:rPr lang="en-US" sz="1600" dirty="0"/>
              <a:t> model C1 Plano TPS, </a:t>
            </a:r>
            <a:r>
              <a:rPr lang="en-US" sz="1600" dirty="0" err="1"/>
              <a:t>kemudian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berjenjang</a:t>
            </a:r>
            <a:r>
              <a:rPr lang="en-US" sz="1600" dirty="0"/>
              <a:t> </a:t>
            </a:r>
            <a:r>
              <a:rPr lang="en-US" sz="1600" dirty="0" err="1"/>
              <a:t>melakukan</a:t>
            </a:r>
            <a:r>
              <a:rPr lang="en-US" sz="1600" dirty="0"/>
              <a:t> </a:t>
            </a:r>
            <a:r>
              <a:rPr lang="en-US" sz="1600" dirty="0" err="1"/>
              <a:t>perbaikan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hasil</a:t>
            </a:r>
            <a:r>
              <a:rPr lang="en-US" sz="1600" dirty="0"/>
              <a:t> </a:t>
            </a:r>
            <a:r>
              <a:rPr lang="en-US" sz="1600" dirty="0" err="1"/>
              <a:t>rekapitulasi</a:t>
            </a:r>
            <a:r>
              <a:rPr lang="en-US" sz="1600" dirty="0"/>
              <a:t> di </a:t>
            </a:r>
            <a:r>
              <a:rPr lang="en-US" sz="1600" dirty="0" err="1"/>
              <a:t>tingkat</a:t>
            </a:r>
            <a:r>
              <a:rPr lang="en-US" sz="1600" dirty="0"/>
              <a:t> </a:t>
            </a:r>
            <a:r>
              <a:rPr lang="en-US" sz="1600" dirty="0" err="1"/>
              <a:t>selanjutnya</a:t>
            </a:r>
            <a:r>
              <a:rPr lang="en-US" sz="1600" dirty="0"/>
              <a:t> </a:t>
            </a:r>
            <a:r>
              <a:rPr lang="en-US" sz="1600" dirty="0" err="1"/>
              <a:t>sepanjang</a:t>
            </a:r>
            <a:r>
              <a:rPr lang="en-US" sz="1600" dirty="0"/>
              <a:t> </a:t>
            </a:r>
            <a:r>
              <a:rPr lang="en-US" sz="1600" dirty="0" err="1"/>
              <a:t>perolehan</a:t>
            </a:r>
            <a:r>
              <a:rPr lang="en-US" sz="1600" dirty="0"/>
              <a:t> </a:t>
            </a:r>
            <a:r>
              <a:rPr lang="en-US" sz="1600" dirty="0" err="1"/>
              <a:t>suara</a:t>
            </a:r>
            <a:r>
              <a:rPr lang="en-US" sz="1600" dirty="0"/>
              <a:t> TPS-TPS di </a:t>
            </a:r>
            <a:r>
              <a:rPr lang="en-US" sz="1600" dirty="0" err="1"/>
              <a:t>wilayah</a:t>
            </a:r>
            <a:r>
              <a:rPr lang="en-US" sz="1600" dirty="0"/>
              <a:t> </a:t>
            </a:r>
            <a:r>
              <a:rPr lang="en-US" sz="1600" dirty="0" err="1"/>
              <a:t>Kecamatan</a:t>
            </a:r>
            <a:r>
              <a:rPr lang="en-US" sz="1600" dirty="0"/>
              <a:t> </a:t>
            </a:r>
            <a:r>
              <a:rPr lang="en-US" sz="1600" dirty="0" err="1"/>
              <a:t>Dolok</a:t>
            </a:r>
            <a:r>
              <a:rPr lang="en-US" sz="1600" dirty="0"/>
              <a:t> </a:t>
            </a:r>
            <a:r>
              <a:rPr lang="en-US" sz="1600" dirty="0" err="1"/>
              <a:t>Sanggul</a:t>
            </a:r>
            <a:r>
              <a:rPr lang="en-US" sz="1600" dirty="0"/>
              <a:t>.</a:t>
            </a:r>
            <a:endParaRPr lang="id-ID" sz="1600" b="1" dirty="0">
              <a:latin typeface="Bookman Old Style" pitchFamily="18" charset="0"/>
              <a:cs typeface="Arial" charset="0"/>
            </a:endParaRPr>
          </a:p>
        </p:txBody>
      </p:sp>
      <p:sp>
        <p:nvSpPr>
          <p:cNvPr id="35852" name="Rectangle 2">
            <a:extLst>
              <a:ext uri="{FF2B5EF4-FFF2-40B4-BE49-F238E27FC236}">
                <a16:creationId xmlns:a16="http://schemas.microsoft.com/office/drawing/2014/main" id="{CED227EC-E0C8-4AF0-9D8E-953FFF8EA5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3" y="0"/>
            <a:ext cx="9120187" cy="40005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id-ID" altLang="id-ID" sz="2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LANJUTAN...</a:t>
            </a:r>
          </a:p>
        </p:txBody>
      </p:sp>
    </p:spTree>
    <p:extLst>
      <p:ext uri="{BB962C8B-B14F-4D97-AF65-F5344CB8AC3E}">
        <p14:creationId xmlns:p14="http://schemas.microsoft.com/office/powerpoint/2010/main" val="2978603180"/>
      </p:ext>
    </p:extLst>
  </p:cSld>
  <p:clrMapOvr>
    <a:masterClrMapping/>
  </p:clrMapOvr>
  <p:transition spd="slow">
    <p:pull dir="r"/>
  </p:transition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1378</TotalTime>
  <Words>2387</Words>
  <Application>Microsoft Office PowerPoint</Application>
  <PresentationFormat>On-screen Show (4:3)</PresentationFormat>
  <Paragraphs>130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Arial Rounded MT Bold</vt:lpstr>
      <vt:lpstr>Bookman Old Style</vt:lpstr>
      <vt:lpstr>Calibri</vt:lpstr>
      <vt:lpstr>Century Gothic</vt:lpstr>
      <vt:lpstr>Gill Sans MT</vt:lpstr>
      <vt:lpstr>Times New Roman</vt:lpstr>
      <vt:lpstr>Wingdings 3</vt:lpstr>
      <vt:lpstr>Gallery</vt:lpstr>
      <vt:lpstr>  KEDUDUKAN DAN PERAN BAWASLU DALAM PERSELISIHAN HASIL PEMILU/PEMILUKADA DI MAHKAMAH KONSTITUSI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herdi munte</cp:lastModifiedBy>
  <cp:revision>185</cp:revision>
  <cp:lastPrinted>2019-02-26T14:14:54Z</cp:lastPrinted>
  <dcterms:created xsi:type="dcterms:W3CDTF">2010-05-23T14:28:12Z</dcterms:created>
  <dcterms:modified xsi:type="dcterms:W3CDTF">2022-02-04T01:21:43Z</dcterms:modified>
</cp:coreProperties>
</file>