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7" r:id="rId2"/>
    <p:sldMasterId id="2147483750" r:id="rId3"/>
    <p:sldMasterId id="2147483775" r:id="rId4"/>
  </p:sldMasterIdLst>
  <p:notesMasterIdLst>
    <p:notesMasterId r:id="rId39"/>
  </p:notesMasterIdLst>
  <p:handoutMasterIdLst>
    <p:handoutMasterId r:id="rId40"/>
  </p:handoutMasterIdLst>
  <p:sldIdLst>
    <p:sldId id="391" r:id="rId5"/>
    <p:sldId id="462" r:id="rId6"/>
    <p:sldId id="412" r:id="rId7"/>
    <p:sldId id="406" r:id="rId8"/>
    <p:sldId id="404" r:id="rId9"/>
    <p:sldId id="407" r:id="rId10"/>
    <p:sldId id="463" r:id="rId11"/>
    <p:sldId id="464" r:id="rId12"/>
    <p:sldId id="465" r:id="rId13"/>
    <p:sldId id="466" r:id="rId14"/>
    <p:sldId id="467" r:id="rId15"/>
    <p:sldId id="340" r:id="rId16"/>
    <p:sldId id="469" r:id="rId17"/>
    <p:sldId id="313" r:id="rId18"/>
    <p:sldId id="468" r:id="rId19"/>
    <p:sldId id="459" r:id="rId20"/>
    <p:sldId id="460" r:id="rId21"/>
    <p:sldId id="274" r:id="rId22"/>
    <p:sldId id="275" r:id="rId23"/>
    <p:sldId id="276" r:id="rId24"/>
    <p:sldId id="320" r:id="rId25"/>
    <p:sldId id="278" r:id="rId26"/>
    <p:sldId id="309" r:id="rId27"/>
    <p:sldId id="279" r:id="rId28"/>
    <p:sldId id="281" r:id="rId29"/>
    <p:sldId id="322" r:id="rId30"/>
    <p:sldId id="324" r:id="rId31"/>
    <p:sldId id="271" r:id="rId32"/>
    <p:sldId id="429" r:id="rId33"/>
    <p:sldId id="430" r:id="rId34"/>
    <p:sldId id="457" r:id="rId35"/>
    <p:sldId id="458" r:id="rId36"/>
    <p:sldId id="461" r:id="rId37"/>
    <p:sldId id="314" r:id="rId38"/>
  </p:sldIdLst>
  <p:sldSz cx="9144000" cy="6858000" type="screen4x3"/>
  <p:notesSz cx="6811963" cy="9945688"/>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CC"/>
    <a:srgbClr val="9933FF"/>
    <a:srgbClr val="996633"/>
    <a:srgbClr val="FF9900"/>
    <a:srgbClr val="FF3300"/>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3676" autoAdjust="0"/>
  </p:normalViewPr>
  <p:slideViewPr>
    <p:cSldViewPr>
      <p:cViewPr varScale="1">
        <p:scale>
          <a:sx n="64" d="100"/>
          <a:sy n="64" d="100"/>
        </p:scale>
        <p:origin x="12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E09C5-95A0-4156-968E-61DD34D0E4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D"/>
        </a:p>
      </dgm:t>
    </dgm:pt>
    <dgm:pt modelId="{CCAD198B-9CC1-478B-AC1E-257D3DD9138D}">
      <dgm:prSet phldrT="[Text]" custT="1"/>
      <dgm:spPr>
        <a:solidFill>
          <a:schemeClr val="accent1"/>
        </a:solidFill>
      </dgm:spPr>
      <dgm:t>
        <a:bodyPr/>
        <a:lstStyle/>
        <a:p>
          <a:r>
            <a:rPr lang="id-ID" sz="2000" noProof="0" dirty="0"/>
            <a:t>Pengantar</a:t>
          </a:r>
        </a:p>
      </dgm:t>
    </dgm:pt>
    <dgm:pt modelId="{950258B4-2140-47C3-8735-DF28158AFD23}" type="parTrans" cxnId="{0BEF5124-C24F-452C-B748-269B2B45E492}">
      <dgm:prSet/>
      <dgm:spPr/>
      <dgm:t>
        <a:bodyPr/>
        <a:lstStyle/>
        <a:p>
          <a:endParaRPr lang="en-ID" sz="2000"/>
        </a:p>
      </dgm:t>
    </dgm:pt>
    <dgm:pt modelId="{F151B236-47CC-466C-A8B3-C8EA29948490}" type="sibTrans" cxnId="{0BEF5124-C24F-452C-B748-269B2B45E492}">
      <dgm:prSet/>
      <dgm:spPr/>
      <dgm:t>
        <a:bodyPr/>
        <a:lstStyle/>
        <a:p>
          <a:endParaRPr lang="en-ID" sz="2000"/>
        </a:p>
      </dgm:t>
    </dgm:pt>
    <dgm:pt modelId="{CB386AC3-2072-4D1C-8CE6-AA7788633AF4}">
      <dgm:prSet phldrT="[Text]" custT="1"/>
      <dgm:spPr>
        <a:solidFill>
          <a:schemeClr val="accent1"/>
        </a:solidFill>
      </dgm:spPr>
      <dgm:t>
        <a:bodyPr/>
        <a:lstStyle/>
        <a:p>
          <a:r>
            <a:rPr lang="id-ID" sz="2000" noProof="0" dirty="0"/>
            <a:t>Tugas, Fungsi, dan Wewenang MK</a:t>
          </a:r>
        </a:p>
      </dgm:t>
    </dgm:pt>
    <dgm:pt modelId="{23A91FAD-3A4B-4074-A39D-15017EA458C9}" type="parTrans" cxnId="{726C7B26-0FB3-4A0C-8438-47303BA2C85B}">
      <dgm:prSet/>
      <dgm:spPr/>
      <dgm:t>
        <a:bodyPr/>
        <a:lstStyle/>
        <a:p>
          <a:endParaRPr lang="en-ID" sz="2000"/>
        </a:p>
      </dgm:t>
    </dgm:pt>
    <dgm:pt modelId="{14338075-7F2C-49C8-980D-EC85370CDE9E}" type="sibTrans" cxnId="{726C7B26-0FB3-4A0C-8438-47303BA2C85B}">
      <dgm:prSet/>
      <dgm:spPr/>
      <dgm:t>
        <a:bodyPr/>
        <a:lstStyle/>
        <a:p>
          <a:endParaRPr lang="en-ID" sz="2000"/>
        </a:p>
      </dgm:t>
    </dgm:pt>
    <dgm:pt modelId="{D32E3AE2-1A17-4E7B-A972-06F9A868D496}">
      <dgm:prSet phldrT="[Text]" custT="1"/>
      <dgm:spPr>
        <a:solidFill>
          <a:schemeClr val="accent1"/>
        </a:solidFill>
      </dgm:spPr>
      <dgm:t>
        <a:bodyPr/>
        <a:lstStyle/>
        <a:p>
          <a:r>
            <a:rPr lang="en-US" sz="2000" noProof="0" dirty="0" err="1"/>
            <a:t>Putusan</a:t>
          </a:r>
          <a:r>
            <a:rPr lang="en-US" sz="2000" noProof="0" dirty="0"/>
            <a:t> </a:t>
          </a:r>
          <a:r>
            <a:rPr lang="en-US" sz="2000" noProof="0" dirty="0" err="1"/>
            <a:t>Bersifat</a:t>
          </a:r>
          <a:r>
            <a:rPr lang="en-US" sz="2000" noProof="0" dirty="0"/>
            <a:t> </a:t>
          </a:r>
          <a:r>
            <a:rPr lang="en-US" sz="2000" i="1" noProof="0" dirty="0" err="1"/>
            <a:t>Erga</a:t>
          </a:r>
          <a:r>
            <a:rPr lang="en-US" sz="2000" i="1" noProof="0" dirty="0"/>
            <a:t> </a:t>
          </a:r>
          <a:r>
            <a:rPr lang="en-US" sz="2000" i="1" noProof="0" dirty="0" err="1"/>
            <a:t>Omnes</a:t>
          </a:r>
          <a:endParaRPr lang="id-ID" sz="2000" i="1" noProof="0" dirty="0"/>
        </a:p>
      </dgm:t>
    </dgm:pt>
    <dgm:pt modelId="{94FD2CDB-0D28-498A-B2D8-8A74F270D600}" type="sibTrans" cxnId="{AFB71006-E89B-49A7-9BF3-BB8FC6EC31A2}">
      <dgm:prSet/>
      <dgm:spPr/>
      <dgm:t>
        <a:bodyPr/>
        <a:lstStyle/>
        <a:p>
          <a:endParaRPr lang="en-ID" sz="2000"/>
        </a:p>
      </dgm:t>
    </dgm:pt>
    <dgm:pt modelId="{E246AD08-EFD1-4DC8-8EF8-9532AD9950C0}" type="parTrans" cxnId="{AFB71006-E89B-49A7-9BF3-BB8FC6EC31A2}">
      <dgm:prSet/>
      <dgm:spPr/>
      <dgm:t>
        <a:bodyPr/>
        <a:lstStyle/>
        <a:p>
          <a:endParaRPr lang="en-ID" sz="2000"/>
        </a:p>
      </dgm:t>
    </dgm:pt>
    <dgm:pt modelId="{7FCC5F85-7023-40CD-808F-3E138BC70CAD}">
      <dgm:prSet phldrT="[Text]" custT="1"/>
      <dgm:spPr/>
      <dgm:t>
        <a:bodyPr/>
        <a:lstStyle/>
        <a:p>
          <a:r>
            <a:rPr lang="en-US" sz="2000" noProof="0" dirty="0" err="1"/>
            <a:t>Sistem</a:t>
          </a:r>
          <a:r>
            <a:rPr lang="en-US" sz="2000" noProof="0" dirty="0"/>
            <a:t> </a:t>
          </a:r>
          <a:r>
            <a:rPr lang="en-US" sz="2000" noProof="0" dirty="0" err="1"/>
            <a:t>Ketatanegaraan</a:t>
          </a:r>
          <a:r>
            <a:rPr lang="en-US" sz="2000" noProof="0" dirty="0"/>
            <a:t>, </a:t>
          </a:r>
          <a:r>
            <a:rPr lang="id-ID" sz="2000" noProof="0" dirty="0"/>
            <a:t>Kekuasaan Kehakiman</a:t>
          </a:r>
          <a:r>
            <a:rPr lang="en-US" sz="2000" noProof="0" dirty="0"/>
            <a:t>,</a:t>
          </a:r>
          <a:r>
            <a:rPr lang="id-ID" sz="2000" noProof="0" dirty="0"/>
            <a:t> dan Gagasan Pembentukan MK</a:t>
          </a:r>
        </a:p>
      </dgm:t>
    </dgm:pt>
    <dgm:pt modelId="{DBC5C85A-0BC9-452E-BC29-E6684ADFB47E}" type="parTrans" cxnId="{CBA69A72-D028-412B-A7F9-8C66790BA325}">
      <dgm:prSet/>
      <dgm:spPr/>
      <dgm:t>
        <a:bodyPr/>
        <a:lstStyle/>
        <a:p>
          <a:endParaRPr lang="en-ID" sz="2000"/>
        </a:p>
      </dgm:t>
    </dgm:pt>
    <dgm:pt modelId="{9386EB8E-91A8-4F3D-AD79-5A5F6EB24FCC}" type="sibTrans" cxnId="{CBA69A72-D028-412B-A7F9-8C66790BA325}">
      <dgm:prSet/>
      <dgm:spPr/>
      <dgm:t>
        <a:bodyPr/>
        <a:lstStyle/>
        <a:p>
          <a:endParaRPr lang="en-ID" sz="2000"/>
        </a:p>
      </dgm:t>
    </dgm:pt>
    <dgm:pt modelId="{5E416BFD-60ED-401E-A4E0-D391C4F6BA8D}">
      <dgm:prSet phldrT="[Text]" custT="1"/>
      <dgm:spPr/>
      <dgm:t>
        <a:bodyPr/>
        <a:lstStyle/>
        <a:p>
          <a:r>
            <a:rPr lang="id-ID" sz="2000" noProof="0" dirty="0"/>
            <a:t>Wewenang, Perkembangan Wewenang, </a:t>
          </a:r>
          <a:r>
            <a:rPr lang="en-US" sz="2000" noProof="0" dirty="0"/>
            <a:t>dan </a:t>
          </a:r>
          <a:r>
            <a:rPr lang="id-ID" sz="2000" noProof="0" dirty="0"/>
            <a:t>Fungsi</a:t>
          </a:r>
          <a:r>
            <a:rPr lang="en-US" sz="2000" noProof="0" dirty="0"/>
            <a:t> MK</a:t>
          </a:r>
          <a:endParaRPr lang="id-ID" sz="2000" noProof="0" dirty="0"/>
        </a:p>
      </dgm:t>
    </dgm:pt>
    <dgm:pt modelId="{25E8D6A2-0434-4283-A047-6748B2D3CA97}" type="parTrans" cxnId="{D5A983AD-AF80-40F7-B307-AA4179ED7BF0}">
      <dgm:prSet/>
      <dgm:spPr/>
      <dgm:t>
        <a:bodyPr/>
        <a:lstStyle/>
        <a:p>
          <a:endParaRPr lang="en-ID" sz="2000"/>
        </a:p>
      </dgm:t>
    </dgm:pt>
    <dgm:pt modelId="{9945814A-61F8-4CD6-95A2-23E47C42CDD6}" type="sibTrans" cxnId="{D5A983AD-AF80-40F7-B307-AA4179ED7BF0}">
      <dgm:prSet/>
      <dgm:spPr/>
      <dgm:t>
        <a:bodyPr/>
        <a:lstStyle/>
        <a:p>
          <a:endParaRPr lang="en-ID" sz="2000"/>
        </a:p>
      </dgm:t>
    </dgm:pt>
    <dgm:pt modelId="{80F0FCAE-7127-46ED-90DD-47C9D5A8A7B4}">
      <dgm:prSet phldrT="[Text]" custT="1"/>
      <dgm:spPr/>
      <dgm:t>
        <a:bodyPr/>
        <a:lstStyle/>
        <a:p>
          <a:r>
            <a:rPr lang="en-US" sz="2000" noProof="0" dirty="0" err="1"/>
            <a:t>Sifat</a:t>
          </a:r>
          <a:r>
            <a:rPr lang="en-US" sz="2000" noProof="0" dirty="0"/>
            <a:t> </a:t>
          </a:r>
          <a:r>
            <a:rPr lang="en-US" sz="2000" i="1" noProof="0" dirty="0" err="1"/>
            <a:t>Erga</a:t>
          </a:r>
          <a:r>
            <a:rPr lang="en-US" sz="2000" i="1" noProof="0" dirty="0"/>
            <a:t> </a:t>
          </a:r>
          <a:r>
            <a:rPr lang="en-US" sz="2000" i="1" noProof="0" dirty="0" err="1"/>
            <a:t>Omnes</a:t>
          </a:r>
          <a:r>
            <a:rPr lang="en-US" sz="2000" i="1" noProof="0" dirty="0"/>
            <a:t> </a:t>
          </a:r>
          <a:r>
            <a:rPr lang="en-US" sz="2000" noProof="0" dirty="0" err="1"/>
            <a:t>Putusan</a:t>
          </a:r>
          <a:r>
            <a:rPr lang="en-US" sz="2000" noProof="0" dirty="0"/>
            <a:t>, dan </a:t>
          </a:r>
          <a:r>
            <a:rPr lang="en-US" sz="2000" i="1" noProof="0" dirty="0"/>
            <a:t>Landmark Decision</a:t>
          </a:r>
          <a:endParaRPr lang="id-ID" sz="2000" i="1" noProof="0" dirty="0"/>
        </a:p>
      </dgm:t>
    </dgm:pt>
    <dgm:pt modelId="{98B20F7A-D581-4EFE-BA43-BB0F6332B740}" type="parTrans" cxnId="{06A5FB6A-9FEA-4DF5-8F66-1F4303C80707}">
      <dgm:prSet/>
      <dgm:spPr/>
      <dgm:t>
        <a:bodyPr/>
        <a:lstStyle/>
        <a:p>
          <a:endParaRPr lang="en-ID" sz="2000"/>
        </a:p>
      </dgm:t>
    </dgm:pt>
    <dgm:pt modelId="{B30970B5-B148-401D-8D67-1618602A5232}" type="sibTrans" cxnId="{06A5FB6A-9FEA-4DF5-8F66-1F4303C80707}">
      <dgm:prSet/>
      <dgm:spPr/>
      <dgm:t>
        <a:bodyPr/>
        <a:lstStyle/>
        <a:p>
          <a:endParaRPr lang="en-ID" sz="2000"/>
        </a:p>
      </dgm:t>
    </dgm:pt>
    <dgm:pt modelId="{2AF4638A-A148-456C-9B45-DCD2865426EC}">
      <dgm:prSet phldrT="[Text]" custT="1"/>
      <dgm:spPr>
        <a:solidFill>
          <a:schemeClr val="accent1"/>
        </a:solidFill>
      </dgm:spPr>
      <dgm:t>
        <a:bodyPr/>
        <a:lstStyle/>
        <a:p>
          <a:r>
            <a:rPr lang="en-ID" sz="2000" i="0" dirty="0" err="1"/>
            <a:t>Hukum</a:t>
          </a:r>
          <a:r>
            <a:rPr lang="en-ID" sz="2000" i="0" dirty="0"/>
            <a:t> Acara PHPU </a:t>
          </a:r>
          <a:r>
            <a:rPr lang="en-ID" sz="2000" i="0" dirty="0" err="1"/>
            <a:t>Anggota</a:t>
          </a:r>
          <a:r>
            <a:rPr lang="en-ID" sz="2000" i="0" dirty="0"/>
            <a:t> DPR dan DPRD</a:t>
          </a:r>
        </a:p>
      </dgm:t>
    </dgm:pt>
    <dgm:pt modelId="{8E619AB5-1870-4721-AF6B-A9119FAFA208}" type="parTrans" cxnId="{E246FA74-5909-4383-B264-FA338D0A02CC}">
      <dgm:prSet/>
      <dgm:spPr/>
      <dgm:t>
        <a:bodyPr/>
        <a:lstStyle/>
        <a:p>
          <a:endParaRPr lang="en-ID" sz="2000"/>
        </a:p>
      </dgm:t>
    </dgm:pt>
    <dgm:pt modelId="{4CC52BF0-60B0-4FA6-964D-85345BAAEA6A}" type="sibTrans" cxnId="{E246FA74-5909-4383-B264-FA338D0A02CC}">
      <dgm:prSet/>
      <dgm:spPr/>
      <dgm:t>
        <a:bodyPr/>
        <a:lstStyle/>
        <a:p>
          <a:endParaRPr lang="en-ID" sz="2000"/>
        </a:p>
      </dgm:t>
    </dgm:pt>
    <dgm:pt modelId="{52025AA9-2B4C-41AF-9EE2-54B982C2ABFD}">
      <dgm:prSet phldrT="[Text]" custT="1"/>
      <dgm:spPr>
        <a:noFill/>
      </dgm:spPr>
      <dgm:t>
        <a:bodyPr/>
        <a:lstStyle/>
        <a:p>
          <a:r>
            <a:rPr lang="en-US" sz="2000" i="0" dirty="0" err="1"/>
            <a:t>Hukum</a:t>
          </a:r>
          <a:r>
            <a:rPr lang="en-US" sz="2000" i="0" dirty="0"/>
            <a:t> Acara </a:t>
          </a:r>
          <a:r>
            <a:rPr lang="en-US" sz="2000" i="0" dirty="0" err="1"/>
            <a:t>Berdasarkan</a:t>
          </a:r>
          <a:r>
            <a:rPr lang="en-US" sz="2000" i="0" dirty="0"/>
            <a:t> PMK No. 2 </a:t>
          </a:r>
          <a:r>
            <a:rPr lang="en-US" sz="2000" i="0" dirty="0" err="1"/>
            <a:t>tahun</a:t>
          </a:r>
          <a:r>
            <a:rPr lang="en-US" sz="2000" i="0" dirty="0"/>
            <a:t> 2018</a:t>
          </a:r>
          <a:endParaRPr lang="id-ID" sz="2000" i="0" noProof="0" dirty="0"/>
        </a:p>
      </dgm:t>
    </dgm:pt>
    <dgm:pt modelId="{AB9D8C0A-ADBA-4F15-A17B-59FC5B06B202}" type="parTrans" cxnId="{07DD1CC5-E51A-4A0E-B9A6-2A6C1E998273}">
      <dgm:prSet/>
      <dgm:spPr/>
      <dgm:t>
        <a:bodyPr/>
        <a:lstStyle/>
        <a:p>
          <a:endParaRPr lang="en-ID"/>
        </a:p>
      </dgm:t>
    </dgm:pt>
    <dgm:pt modelId="{563BF31F-ED54-40FC-BE97-7BDF194FE2AA}" type="sibTrans" cxnId="{07DD1CC5-E51A-4A0E-B9A6-2A6C1E998273}">
      <dgm:prSet/>
      <dgm:spPr/>
      <dgm:t>
        <a:bodyPr/>
        <a:lstStyle/>
        <a:p>
          <a:endParaRPr lang="en-ID"/>
        </a:p>
      </dgm:t>
    </dgm:pt>
    <dgm:pt modelId="{41A484A1-ADA8-4D4C-8825-E38E45AEF263}" type="pres">
      <dgm:prSet presAssocID="{C22E09C5-95A0-4156-968E-61DD34D0E4CE}" presName="linear" presStyleCnt="0">
        <dgm:presLayoutVars>
          <dgm:animLvl val="lvl"/>
          <dgm:resizeHandles val="exact"/>
        </dgm:presLayoutVars>
      </dgm:prSet>
      <dgm:spPr/>
    </dgm:pt>
    <dgm:pt modelId="{0B79F26F-A904-434D-9B1C-A2A73FBE7CED}" type="pres">
      <dgm:prSet presAssocID="{CCAD198B-9CC1-478B-AC1E-257D3DD9138D}" presName="parentText" presStyleLbl="node1" presStyleIdx="0" presStyleCnt="4">
        <dgm:presLayoutVars>
          <dgm:chMax val="0"/>
          <dgm:bulletEnabled val="1"/>
        </dgm:presLayoutVars>
      </dgm:prSet>
      <dgm:spPr/>
    </dgm:pt>
    <dgm:pt modelId="{5CCEB6A4-3AB2-4F75-AE1E-1700E5F488FB}" type="pres">
      <dgm:prSet presAssocID="{CCAD198B-9CC1-478B-AC1E-257D3DD9138D}" presName="childText" presStyleLbl="revTx" presStyleIdx="0" presStyleCnt="4">
        <dgm:presLayoutVars>
          <dgm:bulletEnabled val="1"/>
        </dgm:presLayoutVars>
      </dgm:prSet>
      <dgm:spPr/>
    </dgm:pt>
    <dgm:pt modelId="{F0651FBF-03F8-474E-8099-835D41A7DDCB}" type="pres">
      <dgm:prSet presAssocID="{CB386AC3-2072-4D1C-8CE6-AA7788633AF4}" presName="parentText" presStyleLbl="node1" presStyleIdx="1" presStyleCnt="4" custLinFactNeighborX="-123" custLinFactNeighborY="-6713">
        <dgm:presLayoutVars>
          <dgm:chMax val="0"/>
          <dgm:bulletEnabled val="1"/>
        </dgm:presLayoutVars>
      </dgm:prSet>
      <dgm:spPr/>
    </dgm:pt>
    <dgm:pt modelId="{4560F6BB-7668-4ECD-BCCE-8AC4C5BD7C0C}" type="pres">
      <dgm:prSet presAssocID="{CB386AC3-2072-4D1C-8CE6-AA7788633AF4}" presName="childText" presStyleLbl="revTx" presStyleIdx="1" presStyleCnt="4">
        <dgm:presLayoutVars>
          <dgm:bulletEnabled val="1"/>
        </dgm:presLayoutVars>
      </dgm:prSet>
      <dgm:spPr/>
    </dgm:pt>
    <dgm:pt modelId="{5F8F2259-7C9D-48AB-B793-EBAE24906E67}" type="pres">
      <dgm:prSet presAssocID="{D32E3AE2-1A17-4E7B-A972-06F9A868D496}" presName="parentText" presStyleLbl="node1" presStyleIdx="2" presStyleCnt="4" custLinFactNeighborY="-26013">
        <dgm:presLayoutVars>
          <dgm:chMax val="0"/>
          <dgm:bulletEnabled val="1"/>
        </dgm:presLayoutVars>
      </dgm:prSet>
      <dgm:spPr/>
    </dgm:pt>
    <dgm:pt modelId="{2962C2CD-4A72-49DC-B805-B3C87D5645C9}" type="pres">
      <dgm:prSet presAssocID="{D32E3AE2-1A17-4E7B-A972-06F9A868D496}" presName="childText" presStyleLbl="revTx" presStyleIdx="2" presStyleCnt="4" custLinFactNeighborY="-21240">
        <dgm:presLayoutVars>
          <dgm:bulletEnabled val="1"/>
        </dgm:presLayoutVars>
      </dgm:prSet>
      <dgm:spPr/>
    </dgm:pt>
    <dgm:pt modelId="{8DF12700-EBA4-4169-8401-C00588DC81D6}" type="pres">
      <dgm:prSet presAssocID="{2AF4638A-A148-456C-9B45-DCD2865426EC}" presName="parentText" presStyleLbl="node1" presStyleIdx="3" presStyleCnt="4" custLinFactNeighborY="-48905">
        <dgm:presLayoutVars>
          <dgm:chMax val="0"/>
          <dgm:bulletEnabled val="1"/>
        </dgm:presLayoutVars>
      </dgm:prSet>
      <dgm:spPr/>
    </dgm:pt>
    <dgm:pt modelId="{DCDD01FE-0CDA-4330-BBED-5CB889F7FE5D}" type="pres">
      <dgm:prSet presAssocID="{2AF4638A-A148-456C-9B45-DCD2865426EC}" presName="childText" presStyleLbl="revTx" presStyleIdx="3" presStyleCnt="4" custLinFactNeighborY="-31860">
        <dgm:presLayoutVars>
          <dgm:bulletEnabled val="1"/>
        </dgm:presLayoutVars>
      </dgm:prSet>
      <dgm:spPr/>
    </dgm:pt>
  </dgm:ptLst>
  <dgm:cxnLst>
    <dgm:cxn modelId="{AFB71006-E89B-49A7-9BF3-BB8FC6EC31A2}" srcId="{C22E09C5-95A0-4156-968E-61DD34D0E4CE}" destId="{D32E3AE2-1A17-4E7B-A972-06F9A868D496}" srcOrd="2" destOrd="0" parTransId="{E246AD08-EFD1-4DC8-8EF8-9532AD9950C0}" sibTransId="{94FD2CDB-0D28-498A-B2D8-8A74F270D600}"/>
    <dgm:cxn modelId="{BC5F4707-DC0A-4EDB-B916-5E56C9F04FA6}" type="presOf" srcId="{D32E3AE2-1A17-4E7B-A972-06F9A868D496}" destId="{5F8F2259-7C9D-48AB-B793-EBAE24906E67}" srcOrd="0" destOrd="0" presId="urn:microsoft.com/office/officeart/2005/8/layout/vList2"/>
    <dgm:cxn modelId="{0BEF5124-C24F-452C-B748-269B2B45E492}" srcId="{C22E09C5-95A0-4156-968E-61DD34D0E4CE}" destId="{CCAD198B-9CC1-478B-AC1E-257D3DD9138D}" srcOrd="0" destOrd="0" parTransId="{950258B4-2140-47C3-8735-DF28158AFD23}" sibTransId="{F151B236-47CC-466C-A8B3-C8EA29948490}"/>
    <dgm:cxn modelId="{726C7B26-0FB3-4A0C-8438-47303BA2C85B}" srcId="{C22E09C5-95A0-4156-968E-61DD34D0E4CE}" destId="{CB386AC3-2072-4D1C-8CE6-AA7788633AF4}" srcOrd="1" destOrd="0" parTransId="{23A91FAD-3A4B-4074-A39D-15017EA458C9}" sibTransId="{14338075-7F2C-49C8-980D-EC85370CDE9E}"/>
    <dgm:cxn modelId="{BCFAF326-E1C3-40DA-8894-BD60E9BC8F67}" type="presOf" srcId="{C22E09C5-95A0-4156-968E-61DD34D0E4CE}" destId="{41A484A1-ADA8-4D4C-8825-E38E45AEF263}" srcOrd="0" destOrd="0" presId="urn:microsoft.com/office/officeart/2005/8/layout/vList2"/>
    <dgm:cxn modelId="{85489641-6FDC-458F-B5C7-862A6698D91B}" type="presOf" srcId="{7FCC5F85-7023-40CD-808F-3E138BC70CAD}" destId="{5CCEB6A4-3AB2-4F75-AE1E-1700E5F488FB}" srcOrd="0" destOrd="0" presId="urn:microsoft.com/office/officeart/2005/8/layout/vList2"/>
    <dgm:cxn modelId="{06A5FB6A-9FEA-4DF5-8F66-1F4303C80707}" srcId="{D32E3AE2-1A17-4E7B-A972-06F9A868D496}" destId="{80F0FCAE-7127-46ED-90DD-47C9D5A8A7B4}" srcOrd="0" destOrd="0" parTransId="{98B20F7A-D581-4EFE-BA43-BB0F6332B740}" sibTransId="{B30970B5-B148-401D-8D67-1618602A5232}"/>
    <dgm:cxn modelId="{A612E74D-C0C5-4B46-A5AA-AC53BF9E2487}" type="presOf" srcId="{52025AA9-2B4C-41AF-9EE2-54B982C2ABFD}" destId="{DCDD01FE-0CDA-4330-BBED-5CB889F7FE5D}" srcOrd="0" destOrd="0" presId="urn:microsoft.com/office/officeart/2005/8/layout/vList2"/>
    <dgm:cxn modelId="{CBA69A72-D028-412B-A7F9-8C66790BA325}" srcId="{CCAD198B-9CC1-478B-AC1E-257D3DD9138D}" destId="{7FCC5F85-7023-40CD-808F-3E138BC70CAD}" srcOrd="0" destOrd="0" parTransId="{DBC5C85A-0BC9-452E-BC29-E6684ADFB47E}" sibTransId="{9386EB8E-91A8-4F3D-AD79-5A5F6EB24FCC}"/>
    <dgm:cxn modelId="{E246FA74-5909-4383-B264-FA338D0A02CC}" srcId="{C22E09C5-95A0-4156-968E-61DD34D0E4CE}" destId="{2AF4638A-A148-456C-9B45-DCD2865426EC}" srcOrd="3" destOrd="0" parTransId="{8E619AB5-1870-4721-AF6B-A9119FAFA208}" sibTransId="{4CC52BF0-60B0-4FA6-964D-85345BAAEA6A}"/>
    <dgm:cxn modelId="{8BC7D981-CEF1-47E6-ADE9-BAC04AD35337}" type="presOf" srcId="{2AF4638A-A148-456C-9B45-DCD2865426EC}" destId="{8DF12700-EBA4-4169-8401-C00588DC81D6}" srcOrd="0" destOrd="0" presId="urn:microsoft.com/office/officeart/2005/8/layout/vList2"/>
    <dgm:cxn modelId="{BCC9619C-169C-4105-906E-2D27A139C30C}" type="presOf" srcId="{CB386AC3-2072-4D1C-8CE6-AA7788633AF4}" destId="{F0651FBF-03F8-474E-8099-835D41A7DDCB}" srcOrd="0" destOrd="0" presId="urn:microsoft.com/office/officeart/2005/8/layout/vList2"/>
    <dgm:cxn modelId="{D5A983AD-AF80-40F7-B307-AA4179ED7BF0}" srcId="{CB386AC3-2072-4D1C-8CE6-AA7788633AF4}" destId="{5E416BFD-60ED-401E-A4E0-D391C4F6BA8D}" srcOrd="0" destOrd="0" parTransId="{25E8D6A2-0434-4283-A047-6748B2D3CA97}" sibTransId="{9945814A-61F8-4CD6-95A2-23E47C42CDD6}"/>
    <dgm:cxn modelId="{4F344EB0-AACA-4195-A53E-D90F3EC9BD2C}" type="presOf" srcId="{5E416BFD-60ED-401E-A4E0-D391C4F6BA8D}" destId="{4560F6BB-7668-4ECD-BCCE-8AC4C5BD7C0C}" srcOrd="0" destOrd="0" presId="urn:microsoft.com/office/officeart/2005/8/layout/vList2"/>
    <dgm:cxn modelId="{7F45F2B0-37F6-4197-8526-46A423FD17F1}" type="presOf" srcId="{80F0FCAE-7127-46ED-90DD-47C9D5A8A7B4}" destId="{2962C2CD-4A72-49DC-B805-B3C87D5645C9}" srcOrd="0" destOrd="0" presId="urn:microsoft.com/office/officeart/2005/8/layout/vList2"/>
    <dgm:cxn modelId="{07DD1CC5-E51A-4A0E-B9A6-2A6C1E998273}" srcId="{2AF4638A-A148-456C-9B45-DCD2865426EC}" destId="{52025AA9-2B4C-41AF-9EE2-54B982C2ABFD}" srcOrd="0" destOrd="0" parTransId="{AB9D8C0A-ADBA-4F15-A17B-59FC5B06B202}" sibTransId="{563BF31F-ED54-40FC-BE97-7BDF194FE2AA}"/>
    <dgm:cxn modelId="{111ED0FB-27F3-4055-939C-39A041A8EF69}" type="presOf" srcId="{CCAD198B-9CC1-478B-AC1E-257D3DD9138D}" destId="{0B79F26F-A904-434D-9B1C-A2A73FBE7CED}" srcOrd="0" destOrd="0" presId="urn:microsoft.com/office/officeart/2005/8/layout/vList2"/>
    <dgm:cxn modelId="{2A8CEA97-869B-472F-81C5-EF1E8652BF8B}" type="presParOf" srcId="{41A484A1-ADA8-4D4C-8825-E38E45AEF263}" destId="{0B79F26F-A904-434D-9B1C-A2A73FBE7CED}" srcOrd="0" destOrd="0" presId="urn:microsoft.com/office/officeart/2005/8/layout/vList2"/>
    <dgm:cxn modelId="{D7ABE316-C9EE-404A-A0EB-98E5DB5E52FD}" type="presParOf" srcId="{41A484A1-ADA8-4D4C-8825-E38E45AEF263}" destId="{5CCEB6A4-3AB2-4F75-AE1E-1700E5F488FB}" srcOrd="1" destOrd="0" presId="urn:microsoft.com/office/officeart/2005/8/layout/vList2"/>
    <dgm:cxn modelId="{91F16101-728A-4570-9ED8-C3FDD5E60F19}" type="presParOf" srcId="{41A484A1-ADA8-4D4C-8825-E38E45AEF263}" destId="{F0651FBF-03F8-474E-8099-835D41A7DDCB}" srcOrd="2" destOrd="0" presId="urn:microsoft.com/office/officeart/2005/8/layout/vList2"/>
    <dgm:cxn modelId="{5A1EAD1D-4CED-4246-A1E5-1F8029D04E21}" type="presParOf" srcId="{41A484A1-ADA8-4D4C-8825-E38E45AEF263}" destId="{4560F6BB-7668-4ECD-BCCE-8AC4C5BD7C0C}" srcOrd="3" destOrd="0" presId="urn:microsoft.com/office/officeart/2005/8/layout/vList2"/>
    <dgm:cxn modelId="{5EB382E5-1E0A-44D9-A0C5-18058B5297D4}" type="presParOf" srcId="{41A484A1-ADA8-4D4C-8825-E38E45AEF263}" destId="{5F8F2259-7C9D-48AB-B793-EBAE24906E67}" srcOrd="4" destOrd="0" presId="urn:microsoft.com/office/officeart/2005/8/layout/vList2"/>
    <dgm:cxn modelId="{4A7C7AEA-8CD8-45F1-9D67-D79D6D4884B8}" type="presParOf" srcId="{41A484A1-ADA8-4D4C-8825-E38E45AEF263}" destId="{2962C2CD-4A72-49DC-B805-B3C87D5645C9}" srcOrd="5" destOrd="0" presId="urn:microsoft.com/office/officeart/2005/8/layout/vList2"/>
    <dgm:cxn modelId="{5A0BEDA6-A6E4-4A30-8538-6C82E0E3E002}" type="presParOf" srcId="{41A484A1-ADA8-4D4C-8825-E38E45AEF263}" destId="{8DF12700-EBA4-4169-8401-C00588DC81D6}" srcOrd="6" destOrd="0" presId="urn:microsoft.com/office/officeart/2005/8/layout/vList2"/>
    <dgm:cxn modelId="{0180BEB2-3A5C-4E6B-A037-3E1C5F48C858}" type="presParOf" srcId="{41A484A1-ADA8-4D4C-8825-E38E45AEF263}" destId="{DCDD01FE-0CDA-4330-BBED-5CB889F7FE5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0ADF4-623C-4AE4-B3E5-4B07441A8A31}" type="doc">
      <dgm:prSet loTypeId="urn:microsoft.com/office/officeart/2005/8/layout/hProcess11" loCatId="process" qsTypeId="urn:microsoft.com/office/officeart/2005/8/quickstyle/simple1" qsCatId="simple" csTypeId="urn:microsoft.com/office/officeart/2005/8/colors/accent1_2" csCatId="accent1" phldr="1"/>
      <dgm:spPr/>
    </dgm:pt>
    <dgm:pt modelId="{5E2029A2-6D5C-45E9-9C33-C279F682F67F}">
      <dgm:prSet phldrT="[Text]" custT="1"/>
      <dgm:spPr/>
      <dgm:t>
        <a:bodyPr/>
        <a:lstStyle/>
        <a:p>
          <a:r>
            <a:rPr lang="id-ID" sz="1500" noProof="0" dirty="0"/>
            <a:t>Usul Moh. Yamin agar </a:t>
          </a:r>
          <a:r>
            <a:rPr lang="id-ID" sz="1500" i="1" noProof="0" dirty="0"/>
            <a:t>Balai Agung</a:t>
          </a:r>
          <a:r>
            <a:rPr lang="id-ID" sz="1500" noProof="0" dirty="0"/>
            <a:t> (MA) diberi wewenang untuk “membanding undang-undang” [BPUPKI, 1945]</a:t>
          </a:r>
        </a:p>
      </dgm:t>
    </dgm:pt>
    <dgm:pt modelId="{23C31A52-B52B-4381-960F-3249D52C9DE2}" type="parTrans" cxnId="{1698A0A8-4F6C-42B0-889F-C7CBAF17D495}">
      <dgm:prSet/>
      <dgm:spPr/>
      <dgm:t>
        <a:bodyPr/>
        <a:lstStyle/>
        <a:p>
          <a:endParaRPr lang="id-ID" noProof="0" dirty="0"/>
        </a:p>
      </dgm:t>
    </dgm:pt>
    <dgm:pt modelId="{12E63332-5AD7-4712-9CB9-07D02D67A8D4}" type="sibTrans" cxnId="{1698A0A8-4F6C-42B0-889F-C7CBAF17D495}">
      <dgm:prSet/>
      <dgm:spPr/>
      <dgm:t>
        <a:bodyPr/>
        <a:lstStyle/>
        <a:p>
          <a:endParaRPr lang="id-ID" noProof="0" dirty="0"/>
        </a:p>
      </dgm:t>
    </dgm:pt>
    <dgm:pt modelId="{DC326ADC-2A2B-45A0-9FEB-59D13DC6C35B}">
      <dgm:prSet phldrT="[Text]"/>
      <dgm:spPr/>
      <dgm:t>
        <a:bodyPr/>
        <a:lstStyle/>
        <a:p>
          <a:r>
            <a:rPr lang="id-ID" noProof="0" dirty="0"/>
            <a:t>Usul Ikatan Sarjana Hukum agar MA diberi wewenang menguji undang-undang [1970an]</a:t>
          </a:r>
        </a:p>
      </dgm:t>
    </dgm:pt>
    <dgm:pt modelId="{4BAB9072-3571-4E1F-969A-0FE61E9566B6}" type="parTrans" cxnId="{CD31279D-006A-4C4D-8173-757F43588568}">
      <dgm:prSet/>
      <dgm:spPr/>
      <dgm:t>
        <a:bodyPr/>
        <a:lstStyle/>
        <a:p>
          <a:endParaRPr lang="id-ID" noProof="0" dirty="0"/>
        </a:p>
      </dgm:t>
    </dgm:pt>
    <dgm:pt modelId="{9E42EE32-A4FB-4B16-A3CE-B14A56C7A8AB}" type="sibTrans" cxnId="{CD31279D-006A-4C4D-8173-757F43588568}">
      <dgm:prSet/>
      <dgm:spPr/>
      <dgm:t>
        <a:bodyPr/>
        <a:lstStyle/>
        <a:p>
          <a:endParaRPr lang="id-ID" noProof="0" dirty="0"/>
        </a:p>
      </dgm:t>
    </dgm:pt>
    <dgm:pt modelId="{A2E0B27B-6B36-4B24-91D5-3B6DA247DCC2}">
      <dgm:prSet phldrT="[Text]"/>
      <dgm:spPr/>
      <dgm:t>
        <a:bodyPr/>
        <a:lstStyle/>
        <a:p>
          <a:r>
            <a:rPr lang="id-ID" noProof="0" dirty="0"/>
            <a:t>Pembahasan Panitia </a:t>
          </a:r>
          <a:r>
            <a:rPr lang="id-ID" i="1" noProof="0" dirty="0"/>
            <a:t>Ad Hoc</a:t>
          </a:r>
          <a:r>
            <a:rPr lang="id-ID" i="0" noProof="0" dirty="0"/>
            <a:t> I Badan Pekerja MPR RI dalam proses perubahan UUD 1945</a:t>
          </a:r>
          <a:endParaRPr lang="id-ID" i="1" noProof="0" dirty="0"/>
        </a:p>
      </dgm:t>
    </dgm:pt>
    <dgm:pt modelId="{7B5ED0B4-E9A7-4720-A60E-A93F49752D4B}" type="parTrans" cxnId="{639F3F2C-FEAE-4963-B029-9F340A9B8BEF}">
      <dgm:prSet/>
      <dgm:spPr/>
      <dgm:t>
        <a:bodyPr/>
        <a:lstStyle/>
        <a:p>
          <a:endParaRPr lang="id-ID" noProof="0" dirty="0"/>
        </a:p>
      </dgm:t>
    </dgm:pt>
    <dgm:pt modelId="{8734C50D-A5CF-48C1-B7FD-B18417990452}" type="sibTrans" cxnId="{639F3F2C-FEAE-4963-B029-9F340A9B8BEF}">
      <dgm:prSet/>
      <dgm:spPr/>
      <dgm:t>
        <a:bodyPr/>
        <a:lstStyle/>
        <a:p>
          <a:endParaRPr lang="id-ID" noProof="0" dirty="0"/>
        </a:p>
      </dgm:t>
    </dgm:pt>
    <dgm:pt modelId="{D24A90AA-D3D1-421E-A4C9-2477B9193D2B}">
      <dgm:prSet phldrT="[Text]"/>
      <dgm:spPr/>
      <dgm:t>
        <a:bodyPr/>
        <a:lstStyle/>
        <a:p>
          <a:r>
            <a:rPr lang="id-ID" i="0" noProof="0" dirty="0"/>
            <a:t>Hasil Perubahan Ketiga UUD 1945 (Pasal 24C)</a:t>
          </a:r>
        </a:p>
      </dgm:t>
    </dgm:pt>
    <dgm:pt modelId="{C65C82EB-0C53-4217-8A89-8E5CA30639B5}" type="parTrans" cxnId="{8C3536CE-CFA9-4C5E-970D-58C56AC2AD2B}">
      <dgm:prSet/>
      <dgm:spPr/>
      <dgm:t>
        <a:bodyPr/>
        <a:lstStyle/>
        <a:p>
          <a:endParaRPr lang="id-ID" noProof="0" dirty="0"/>
        </a:p>
      </dgm:t>
    </dgm:pt>
    <dgm:pt modelId="{BBCD076D-7CA3-48A4-857C-213314CC823B}" type="sibTrans" cxnId="{8C3536CE-CFA9-4C5E-970D-58C56AC2AD2B}">
      <dgm:prSet/>
      <dgm:spPr/>
      <dgm:t>
        <a:bodyPr/>
        <a:lstStyle/>
        <a:p>
          <a:endParaRPr lang="id-ID" noProof="0" dirty="0"/>
        </a:p>
      </dgm:t>
    </dgm:pt>
    <dgm:pt modelId="{E2184815-6CAC-4A9E-8B0F-2F6DF786A440}" type="pres">
      <dgm:prSet presAssocID="{1B20ADF4-623C-4AE4-B3E5-4B07441A8A31}" presName="Name0" presStyleCnt="0">
        <dgm:presLayoutVars>
          <dgm:dir/>
          <dgm:resizeHandles val="exact"/>
        </dgm:presLayoutVars>
      </dgm:prSet>
      <dgm:spPr/>
    </dgm:pt>
    <dgm:pt modelId="{11498C79-2A18-4F7E-A863-86973BC60611}" type="pres">
      <dgm:prSet presAssocID="{1B20ADF4-623C-4AE4-B3E5-4B07441A8A31}" presName="arrow" presStyleLbl="bgShp" presStyleIdx="0" presStyleCnt="1"/>
      <dgm:spPr/>
    </dgm:pt>
    <dgm:pt modelId="{CD7E1D18-1645-4271-BA82-539D72D4F950}" type="pres">
      <dgm:prSet presAssocID="{1B20ADF4-623C-4AE4-B3E5-4B07441A8A31}" presName="points" presStyleCnt="0"/>
      <dgm:spPr/>
    </dgm:pt>
    <dgm:pt modelId="{CC7D8CB2-F27B-48B2-8084-F0D7C8F27689}" type="pres">
      <dgm:prSet presAssocID="{5E2029A2-6D5C-45E9-9C33-C279F682F67F}" presName="compositeA" presStyleCnt="0"/>
      <dgm:spPr/>
    </dgm:pt>
    <dgm:pt modelId="{E8E54172-DAD5-4D26-8F79-90F3311AF05F}" type="pres">
      <dgm:prSet presAssocID="{5E2029A2-6D5C-45E9-9C33-C279F682F67F}" presName="textA" presStyleLbl="revTx" presStyleIdx="0" presStyleCnt="4">
        <dgm:presLayoutVars>
          <dgm:bulletEnabled val="1"/>
        </dgm:presLayoutVars>
      </dgm:prSet>
      <dgm:spPr/>
    </dgm:pt>
    <dgm:pt modelId="{0F4421A0-8A8C-4342-A8A7-441D211C2752}" type="pres">
      <dgm:prSet presAssocID="{5E2029A2-6D5C-45E9-9C33-C279F682F67F}" presName="circleA" presStyleLbl="node1" presStyleIdx="0" presStyleCnt="4"/>
      <dgm:spPr/>
    </dgm:pt>
    <dgm:pt modelId="{5B52EE35-C98A-40FC-9D71-0C965E49B035}" type="pres">
      <dgm:prSet presAssocID="{5E2029A2-6D5C-45E9-9C33-C279F682F67F}" presName="spaceA" presStyleCnt="0"/>
      <dgm:spPr/>
    </dgm:pt>
    <dgm:pt modelId="{7C50D68E-1114-4D9B-ABB8-B9D0964882E8}" type="pres">
      <dgm:prSet presAssocID="{12E63332-5AD7-4712-9CB9-07D02D67A8D4}" presName="space" presStyleCnt="0"/>
      <dgm:spPr/>
    </dgm:pt>
    <dgm:pt modelId="{843FFC5F-02C3-458D-9B05-9F1F9EF73D37}" type="pres">
      <dgm:prSet presAssocID="{DC326ADC-2A2B-45A0-9FEB-59D13DC6C35B}" presName="compositeB" presStyleCnt="0"/>
      <dgm:spPr/>
    </dgm:pt>
    <dgm:pt modelId="{EA3B1B55-5761-4F9A-847E-9C9E52D1502B}" type="pres">
      <dgm:prSet presAssocID="{DC326ADC-2A2B-45A0-9FEB-59D13DC6C35B}" presName="textB" presStyleLbl="revTx" presStyleIdx="1" presStyleCnt="4">
        <dgm:presLayoutVars>
          <dgm:bulletEnabled val="1"/>
        </dgm:presLayoutVars>
      </dgm:prSet>
      <dgm:spPr/>
    </dgm:pt>
    <dgm:pt modelId="{B198FC26-E0C4-408D-9EB5-3DFDDD09A53A}" type="pres">
      <dgm:prSet presAssocID="{DC326ADC-2A2B-45A0-9FEB-59D13DC6C35B}" presName="circleB" presStyleLbl="node1" presStyleIdx="1" presStyleCnt="4"/>
      <dgm:spPr/>
    </dgm:pt>
    <dgm:pt modelId="{AD87C94C-489F-4F65-9306-2C02E624CE88}" type="pres">
      <dgm:prSet presAssocID="{DC326ADC-2A2B-45A0-9FEB-59D13DC6C35B}" presName="spaceB" presStyleCnt="0"/>
      <dgm:spPr/>
    </dgm:pt>
    <dgm:pt modelId="{478D357D-A029-4711-BA23-E3BC6CB80F83}" type="pres">
      <dgm:prSet presAssocID="{9E42EE32-A4FB-4B16-A3CE-B14A56C7A8AB}" presName="space" presStyleCnt="0"/>
      <dgm:spPr/>
    </dgm:pt>
    <dgm:pt modelId="{330976B4-6016-48F3-A2EA-A43037583720}" type="pres">
      <dgm:prSet presAssocID="{A2E0B27B-6B36-4B24-91D5-3B6DA247DCC2}" presName="compositeA" presStyleCnt="0"/>
      <dgm:spPr/>
    </dgm:pt>
    <dgm:pt modelId="{02ED72E6-3E89-44B7-83CF-137E2CE4DBE9}" type="pres">
      <dgm:prSet presAssocID="{A2E0B27B-6B36-4B24-91D5-3B6DA247DCC2}" presName="textA" presStyleLbl="revTx" presStyleIdx="2" presStyleCnt="4">
        <dgm:presLayoutVars>
          <dgm:bulletEnabled val="1"/>
        </dgm:presLayoutVars>
      </dgm:prSet>
      <dgm:spPr/>
    </dgm:pt>
    <dgm:pt modelId="{3A0B78FA-8311-410F-9897-F38EAE0A598D}" type="pres">
      <dgm:prSet presAssocID="{A2E0B27B-6B36-4B24-91D5-3B6DA247DCC2}" presName="circleA" presStyleLbl="node1" presStyleIdx="2" presStyleCnt="4"/>
      <dgm:spPr/>
    </dgm:pt>
    <dgm:pt modelId="{481AB297-0CCB-4F5F-AE03-9DD413529F41}" type="pres">
      <dgm:prSet presAssocID="{A2E0B27B-6B36-4B24-91D5-3B6DA247DCC2}" presName="spaceA" presStyleCnt="0"/>
      <dgm:spPr/>
    </dgm:pt>
    <dgm:pt modelId="{A989C222-E92F-4A46-B6A1-35153DFE0F3F}" type="pres">
      <dgm:prSet presAssocID="{8734C50D-A5CF-48C1-B7FD-B18417990452}" presName="space" presStyleCnt="0"/>
      <dgm:spPr/>
    </dgm:pt>
    <dgm:pt modelId="{1984C753-09EA-4C1A-8B84-A9003C3B5EB8}" type="pres">
      <dgm:prSet presAssocID="{D24A90AA-D3D1-421E-A4C9-2477B9193D2B}" presName="compositeB" presStyleCnt="0"/>
      <dgm:spPr/>
    </dgm:pt>
    <dgm:pt modelId="{FD362B10-9F15-46C3-B372-1294D561C0BB}" type="pres">
      <dgm:prSet presAssocID="{D24A90AA-D3D1-421E-A4C9-2477B9193D2B}" presName="textB" presStyleLbl="revTx" presStyleIdx="3" presStyleCnt="4">
        <dgm:presLayoutVars>
          <dgm:bulletEnabled val="1"/>
        </dgm:presLayoutVars>
      </dgm:prSet>
      <dgm:spPr/>
    </dgm:pt>
    <dgm:pt modelId="{9FEC30DC-3562-48BA-996F-BCCB04A74370}" type="pres">
      <dgm:prSet presAssocID="{D24A90AA-D3D1-421E-A4C9-2477B9193D2B}" presName="circleB" presStyleLbl="node1" presStyleIdx="3" presStyleCnt="4"/>
      <dgm:spPr/>
    </dgm:pt>
    <dgm:pt modelId="{F2FF00F7-BA42-4E7F-A466-D600A2EE1DDC}" type="pres">
      <dgm:prSet presAssocID="{D24A90AA-D3D1-421E-A4C9-2477B9193D2B}" presName="spaceB" presStyleCnt="0"/>
      <dgm:spPr/>
    </dgm:pt>
  </dgm:ptLst>
  <dgm:cxnLst>
    <dgm:cxn modelId="{F4C7F01F-AC49-4765-B693-30AAAD300A1D}" type="presOf" srcId="{A2E0B27B-6B36-4B24-91D5-3B6DA247DCC2}" destId="{02ED72E6-3E89-44B7-83CF-137E2CE4DBE9}" srcOrd="0" destOrd="0" presId="urn:microsoft.com/office/officeart/2005/8/layout/hProcess11"/>
    <dgm:cxn modelId="{639F3F2C-FEAE-4963-B029-9F340A9B8BEF}" srcId="{1B20ADF4-623C-4AE4-B3E5-4B07441A8A31}" destId="{A2E0B27B-6B36-4B24-91D5-3B6DA247DCC2}" srcOrd="2" destOrd="0" parTransId="{7B5ED0B4-E9A7-4720-A60E-A93F49752D4B}" sibTransId="{8734C50D-A5CF-48C1-B7FD-B18417990452}"/>
    <dgm:cxn modelId="{8D5FBF37-9371-4145-BEF2-D20B2ED1AB1F}" type="presOf" srcId="{D24A90AA-D3D1-421E-A4C9-2477B9193D2B}" destId="{FD362B10-9F15-46C3-B372-1294D561C0BB}" srcOrd="0" destOrd="0" presId="urn:microsoft.com/office/officeart/2005/8/layout/hProcess11"/>
    <dgm:cxn modelId="{5B85C86A-0278-494B-AEBD-A60EE4026BF9}" type="presOf" srcId="{5E2029A2-6D5C-45E9-9C33-C279F682F67F}" destId="{E8E54172-DAD5-4D26-8F79-90F3311AF05F}" srcOrd="0" destOrd="0" presId="urn:microsoft.com/office/officeart/2005/8/layout/hProcess11"/>
    <dgm:cxn modelId="{2E7C1F70-1A3F-48F6-926F-75224CE89302}" type="presOf" srcId="{DC326ADC-2A2B-45A0-9FEB-59D13DC6C35B}" destId="{EA3B1B55-5761-4F9A-847E-9C9E52D1502B}" srcOrd="0" destOrd="0" presId="urn:microsoft.com/office/officeart/2005/8/layout/hProcess11"/>
    <dgm:cxn modelId="{CD31279D-006A-4C4D-8173-757F43588568}" srcId="{1B20ADF4-623C-4AE4-B3E5-4B07441A8A31}" destId="{DC326ADC-2A2B-45A0-9FEB-59D13DC6C35B}" srcOrd="1" destOrd="0" parTransId="{4BAB9072-3571-4E1F-969A-0FE61E9566B6}" sibTransId="{9E42EE32-A4FB-4B16-A3CE-B14A56C7A8AB}"/>
    <dgm:cxn modelId="{1698A0A8-4F6C-42B0-889F-C7CBAF17D495}" srcId="{1B20ADF4-623C-4AE4-B3E5-4B07441A8A31}" destId="{5E2029A2-6D5C-45E9-9C33-C279F682F67F}" srcOrd="0" destOrd="0" parTransId="{23C31A52-B52B-4381-960F-3249D52C9DE2}" sibTransId="{12E63332-5AD7-4712-9CB9-07D02D67A8D4}"/>
    <dgm:cxn modelId="{8C3536CE-CFA9-4C5E-970D-58C56AC2AD2B}" srcId="{1B20ADF4-623C-4AE4-B3E5-4B07441A8A31}" destId="{D24A90AA-D3D1-421E-A4C9-2477B9193D2B}" srcOrd="3" destOrd="0" parTransId="{C65C82EB-0C53-4217-8A89-8E5CA30639B5}" sibTransId="{BBCD076D-7CA3-48A4-857C-213314CC823B}"/>
    <dgm:cxn modelId="{EC079AE8-74C7-46AE-A283-3B84C2B91C2C}" type="presOf" srcId="{1B20ADF4-623C-4AE4-B3E5-4B07441A8A31}" destId="{E2184815-6CAC-4A9E-8B0F-2F6DF786A440}" srcOrd="0" destOrd="0" presId="urn:microsoft.com/office/officeart/2005/8/layout/hProcess11"/>
    <dgm:cxn modelId="{139AC744-AB36-4998-B8B3-0568B49234F8}" type="presParOf" srcId="{E2184815-6CAC-4A9E-8B0F-2F6DF786A440}" destId="{11498C79-2A18-4F7E-A863-86973BC60611}" srcOrd="0" destOrd="0" presId="urn:microsoft.com/office/officeart/2005/8/layout/hProcess11"/>
    <dgm:cxn modelId="{90A84643-46A2-46F5-B6A9-F9B75F52A5DF}" type="presParOf" srcId="{E2184815-6CAC-4A9E-8B0F-2F6DF786A440}" destId="{CD7E1D18-1645-4271-BA82-539D72D4F950}" srcOrd="1" destOrd="0" presId="urn:microsoft.com/office/officeart/2005/8/layout/hProcess11"/>
    <dgm:cxn modelId="{979ED1AB-BBD1-4D5A-92FB-6D91473ECB33}" type="presParOf" srcId="{CD7E1D18-1645-4271-BA82-539D72D4F950}" destId="{CC7D8CB2-F27B-48B2-8084-F0D7C8F27689}" srcOrd="0" destOrd="0" presId="urn:microsoft.com/office/officeart/2005/8/layout/hProcess11"/>
    <dgm:cxn modelId="{B7C00C94-7320-44EF-AF4C-5C0065FD470A}" type="presParOf" srcId="{CC7D8CB2-F27B-48B2-8084-F0D7C8F27689}" destId="{E8E54172-DAD5-4D26-8F79-90F3311AF05F}" srcOrd="0" destOrd="0" presId="urn:microsoft.com/office/officeart/2005/8/layout/hProcess11"/>
    <dgm:cxn modelId="{1383BEFF-7B09-4AC9-B4F9-C391CFAD2BF4}" type="presParOf" srcId="{CC7D8CB2-F27B-48B2-8084-F0D7C8F27689}" destId="{0F4421A0-8A8C-4342-A8A7-441D211C2752}" srcOrd="1" destOrd="0" presId="urn:microsoft.com/office/officeart/2005/8/layout/hProcess11"/>
    <dgm:cxn modelId="{E82000DB-91C9-4AEA-B238-C5E52224814B}" type="presParOf" srcId="{CC7D8CB2-F27B-48B2-8084-F0D7C8F27689}" destId="{5B52EE35-C98A-40FC-9D71-0C965E49B035}" srcOrd="2" destOrd="0" presId="urn:microsoft.com/office/officeart/2005/8/layout/hProcess11"/>
    <dgm:cxn modelId="{D8B2D87A-C089-4628-B186-348897CB3ADD}" type="presParOf" srcId="{CD7E1D18-1645-4271-BA82-539D72D4F950}" destId="{7C50D68E-1114-4D9B-ABB8-B9D0964882E8}" srcOrd="1" destOrd="0" presId="urn:microsoft.com/office/officeart/2005/8/layout/hProcess11"/>
    <dgm:cxn modelId="{43CF4025-878A-4B5E-BBD8-561CB1F2A9EE}" type="presParOf" srcId="{CD7E1D18-1645-4271-BA82-539D72D4F950}" destId="{843FFC5F-02C3-458D-9B05-9F1F9EF73D37}" srcOrd="2" destOrd="0" presId="urn:microsoft.com/office/officeart/2005/8/layout/hProcess11"/>
    <dgm:cxn modelId="{46426DE3-9004-4EB4-8502-D909FB4837C4}" type="presParOf" srcId="{843FFC5F-02C3-458D-9B05-9F1F9EF73D37}" destId="{EA3B1B55-5761-4F9A-847E-9C9E52D1502B}" srcOrd="0" destOrd="0" presId="urn:microsoft.com/office/officeart/2005/8/layout/hProcess11"/>
    <dgm:cxn modelId="{77F8F5A8-9878-4D85-AFFE-45AEBF277C22}" type="presParOf" srcId="{843FFC5F-02C3-458D-9B05-9F1F9EF73D37}" destId="{B198FC26-E0C4-408D-9EB5-3DFDDD09A53A}" srcOrd="1" destOrd="0" presId="urn:microsoft.com/office/officeart/2005/8/layout/hProcess11"/>
    <dgm:cxn modelId="{B8EFD2BC-716C-459C-9428-9FAD006F8D90}" type="presParOf" srcId="{843FFC5F-02C3-458D-9B05-9F1F9EF73D37}" destId="{AD87C94C-489F-4F65-9306-2C02E624CE88}" srcOrd="2" destOrd="0" presId="urn:microsoft.com/office/officeart/2005/8/layout/hProcess11"/>
    <dgm:cxn modelId="{C5DAFAB1-EE28-40A5-AD81-7440DE0A7728}" type="presParOf" srcId="{CD7E1D18-1645-4271-BA82-539D72D4F950}" destId="{478D357D-A029-4711-BA23-E3BC6CB80F83}" srcOrd="3" destOrd="0" presId="urn:microsoft.com/office/officeart/2005/8/layout/hProcess11"/>
    <dgm:cxn modelId="{B15AFDDB-E3F7-4EAE-9AB2-91DFD15B3193}" type="presParOf" srcId="{CD7E1D18-1645-4271-BA82-539D72D4F950}" destId="{330976B4-6016-48F3-A2EA-A43037583720}" srcOrd="4" destOrd="0" presId="urn:microsoft.com/office/officeart/2005/8/layout/hProcess11"/>
    <dgm:cxn modelId="{EB8FB89D-AD93-4A78-882F-2E4BE184B15A}" type="presParOf" srcId="{330976B4-6016-48F3-A2EA-A43037583720}" destId="{02ED72E6-3E89-44B7-83CF-137E2CE4DBE9}" srcOrd="0" destOrd="0" presId="urn:microsoft.com/office/officeart/2005/8/layout/hProcess11"/>
    <dgm:cxn modelId="{6825CE04-7D70-4B07-9627-719A24731750}" type="presParOf" srcId="{330976B4-6016-48F3-A2EA-A43037583720}" destId="{3A0B78FA-8311-410F-9897-F38EAE0A598D}" srcOrd="1" destOrd="0" presId="urn:microsoft.com/office/officeart/2005/8/layout/hProcess11"/>
    <dgm:cxn modelId="{83727A93-229B-4C42-A94E-9B86B554242B}" type="presParOf" srcId="{330976B4-6016-48F3-A2EA-A43037583720}" destId="{481AB297-0CCB-4F5F-AE03-9DD413529F41}" srcOrd="2" destOrd="0" presId="urn:microsoft.com/office/officeart/2005/8/layout/hProcess11"/>
    <dgm:cxn modelId="{63CF01A9-FFF5-4F7E-A513-487F4D8CCE48}" type="presParOf" srcId="{CD7E1D18-1645-4271-BA82-539D72D4F950}" destId="{A989C222-E92F-4A46-B6A1-35153DFE0F3F}" srcOrd="5" destOrd="0" presId="urn:microsoft.com/office/officeart/2005/8/layout/hProcess11"/>
    <dgm:cxn modelId="{1E71B8B1-8B33-42AB-AC66-EBD2D87E5FD0}" type="presParOf" srcId="{CD7E1D18-1645-4271-BA82-539D72D4F950}" destId="{1984C753-09EA-4C1A-8B84-A9003C3B5EB8}" srcOrd="6" destOrd="0" presId="urn:microsoft.com/office/officeart/2005/8/layout/hProcess11"/>
    <dgm:cxn modelId="{15D78E62-95CF-4A68-9DF7-D96C3D2508A1}" type="presParOf" srcId="{1984C753-09EA-4C1A-8B84-A9003C3B5EB8}" destId="{FD362B10-9F15-46C3-B372-1294D561C0BB}" srcOrd="0" destOrd="0" presId="urn:microsoft.com/office/officeart/2005/8/layout/hProcess11"/>
    <dgm:cxn modelId="{2BDDC65A-9673-4DEA-8A9E-7DEB7A32318F}" type="presParOf" srcId="{1984C753-09EA-4C1A-8B84-A9003C3B5EB8}" destId="{9FEC30DC-3562-48BA-996F-BCCB04A74370}" srcOrd="1" destOrd="0" presId="urn:microsoft.com/office/officeart/2005/8/layout/hProcess11"/>
    <dgm:cxn modelId="{AE10DFFF-9FAE-4541-8F22-FEE4A8898439}" type="presParOf" srcId="{1984C753-09EA-4C1A-8B84-A9003C3B5EB8}" destId="{F2FF00F7-BA42-4E7F-A466-D600A2EE1DD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A765A8-2304-4BAF-A93E-4BF823B03CF5}"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n-US"/>
        </a:p>
      </dgm:t>
    </dgm:pt>
    <dgm:pt modelId="{0A4F37E0-6125-4E69-8270-8947DEFB8F3A}">
      <dgm:prSet phldrT="[Text]" custT="1"/>
      <dgm:spPr>
        <a:solidFill>
          <a:schemeClr val="accent3">
            <a:lumMod val="40000"/>
            <a:lumOff val="60000"/>
          </a:schemeClr>
        </a:solidFill>
        <a:ln>
          <a:solidFill>
            <a:schemeClr val="accent3">
              <a:lumMod val="40000"/>
              <a:lumOff val="60000"/>
            </a:schemeClr>
          </a:solidFill>
        </a:ln>
      </dgm:spPr>
      <dgm:t>
        <a:bodyPr/>
        <a:lstStyle/>
        <a:p>
          <a:r>
            <a:rPr lang="id-ID" sz="1600" b="1" noProof="0" dirty="0">
              <a:solidFill>
                <a:schemeClr val="tx1"/>
              </a:solidFill>
            </a:rPr>
            <a:t>Menguji Peraturan Pemerintah Pengganti Undang-Undang (Perpu)</a:t>
          </a:r>
        </a:p>
      </dgm:t>
    </dgm:pt>
    <dgm:pt modelId="{A43FD0D1-08BC-4483-986A-59EA3F16C7C8}" type="parTrans" cxnId="{DAE82322-3B6C-47AA-9EBA-990D5F00DF4A}">
      <dgm:prSet/>
      <dgm:spPr/>
      <dgm:t>
        <a:bodyPr/>
        <a:lstStyle/>
        <a:p>
          <a:endParaRPr lang="id-ID" noProof="0" dirty="0"/>
        </a:p>
      </dgm:t>
    </dgm:pt>
    <dgm:pt modelId="{587CB593-D31F-4E4A-9ECF-C5DA5F64399C}" type="sibTrans" cxnId="{DAE82322-3B6C-47AA-9EBA-990D5F00DF4A}">
      <dgm:prSet/>
      <dgm:spPr/>
      <dgm:t>
        <a:bodyPr/>
        <a:lstStyle/>
        <a:p>
          <a:endParaRPr lang="id-ID" noProof="0" dirty="0"/>
        </a:p>
      </dgm:t>
    </dgm:pt>
    <dgm:pt modelId="{CC61CF12-BAF7-46B2-A08A-6BAC29D03524}">
      <dgm:prSet phldrT="[Text]" custT="1"/>
      <dgm:spPr>
        <a:solidFill>
          <a:schemeClr val="bg1">
            <a:lumMod val="95000"/>
            <a:alpha val="90000"/>
          </a:schemeClr>
        </a:solidFill>
        <a:ln>
          <a:solidFill>
            <a:schemeClr val="accent3">
              <a:lumMod val="40000"/>
              <a:lumOff val="60000"/>
            </a:schemeClr>
          </a:solidFill>
        </a:ln>
      </dgm:spPr>
      <dgm:t>
        <a:bodyPr/>
        <a:lstStyle/>
        <a:p>
          <a:r>
            <a:rPr lang="id-ID" sz="1500" i="1" noProof="0" dirty="0">
              <a:latin typeface="Cambria" panose="02040503050406030204" pitchFamily="18" charset="0"/>
              <a:ea typeface="Cambria" panose="02040503050406030204" pitchFamily="18" charset="0"/>
            </a:rPr>
            <a:t>“... Oleh karena dapat menimbulkan norma hukum yang kekuatan mengikatnya sama dengan Undang-Undang maka terhadap norma yang terdapat dalam Perpu tersebut Mahkamah dapat menguji secara materiil dengan UUD 1945. Dengan demikian Mahkamah berwenang untuk menguji Perpu terhadap UUD 1945 sebelum adanya penolakan atau persetujuan DPR, dan setelah adanya persetujuan DPR karena Perpu tersebut telah menjadi Undang-Undang.” </a:t>
          </a:r>
          <a:r>
            <a:rPr lang="id-ID" sz="1500" b="0" i="0" noProof="0" dirty="0">
              <a:latin typeface="Cambria" panose="02040503050406030204" pitchFamily="18" charset="0"/>
              <a:ea typeface="Cambria" panose="02040503050406030204" pitchFamily="18" charset="0"/>
            </a:rPr>
            <a:t>[Pertimbangan hukum paragraf </a:t>
          </a:r>
          <a:r>
            <a:rPr lang="id-ID" sz="1500" b="1" i="0" noProof="0" dirty="0">
              <a:latin typeface="Cambria" panose="02040503050406030204" pitchFamily="18" charset="0"/>
              <a:ea typeface="Cambria" panose="02040503050406030204" pitchFamily="18" charset="0"/>
            </a:rPr>
            <a:t>[3.13]</a:t>
          </a:r>
          <a:r>
            <a:rPr lang="id-ID" sz="1500" b="0" i="0" noProof="0" dirty="0">
              <a:latin typeface="Cambria" panose="02040503050406030204" pitchFamily="18" charset="0"/>
              <a:ea typeface="Cambria" panose="02040503050406030204" pitchFamily="18" charset="0"/>
            </a:rPr>
            <a:t> Putusan MK Nomor 138/PUU-VII/2009]</a:t>
          </a:r>
          <a:endParaRPr lang="id-ID" sz="1500" b="0" i="1" noProof="0" dirty="0">
            <a:latin typeface="Cambria" panose="02040503050406030204" pitchFamily="18" charset="0"/>
            <a:ea typeface="Cambria" panose="02040503050406030204" pitchFamily="18" charset="0"/>
          </a:endParaRPr>
        </a:p>
      </dgm:t>
    </dgm:pt>
    <dgm:pt modelId="{57A431E3-FF01-4517-980C-B4AB2E1F5092}" type="parTrans" cxnId="{2B6703A9-5CCE-468C-BE55-33E45042FF58}">
      <dgm:prSet/>
      <dgm:spPr/>
      <dgm:t>
        <a:bodyPr/>
        <a:lstStyle/>
        <a:p>
          <a:endParaRPr lang="id-ID" noProof="0" dirty="0"/>
        </a:p>
      </dgm:t>
    </dgm:pt>
    <dgm:pt modelId="{16779673-3F42-4F81-A6B7-89BD6B4D5FFE}" type="sibTrans" cxnId="{2B6703A9-5CCE-468C-BE55-33E45042FF58}">
      <dgm:prSet/>
      <dgm:spPr/>
      <dgm:t>
        <a:bodyPr/>
        <a:lstStyle/>
        <a:p>
          <a:endParaRPr lang="id-ID" noProof="0" dirty="0"/>
        </a:p>
      </dgm:t>
    </dgm:pt>
    <dgm:pt modelId="{A23B9B1E-C9B1-441D-B488-C3935911D513}">
      <dgm:prSet phldrT="[Text]" custT="1"/>
      <dgm:spPr>
        <a:solidFill>
          <a:schemeClr val="accent3">
            <a:lumMod val="40000"/>
            <a:lumOff val="60000"/>
          </a:schemeClr>
        </a:solidFill>
        <a:ln>
          <a:solidFill>
            <a:schemeClr val="accent3">
              <a:lumMod val="40000"/>
              <a:lumOff val="60000"/>
            </a:schemeClr>
          </a:solidFill>
        </a:ln>
      </dgm:spPr>
      <dgm:t>
        <a:bodyPr/>
        <a:lstStyle/>
        <a:p>
          <a:r>
            <a:rPr lang="id-ID" sz="1600" b="1" noProof="0" dirty="0">
              <a:solidFill>
                <a:schemeClr val="tx1"/>
              </a:solidFill>
            </a:rPr>
            <a:t>Mengadili </a:t>
          </a:r>
          <a:r>
            <a:rPr lang="en-US" sz="1600" b="1" noProof="0" dirty="0">
              <a:solidFill>
                <a:schemeClr val="tx1"/>
              </a:solidFill>
            </a:rPr>
            <a:t>P</a:t>
          </a:r>
          <a:r>
            <a:rPr lang="id-ID" sz="1600" b="1" noProof="0" dirty="0">
              <a:solidFill>
                <a:schemeClr val="tx1"/>
              </a:solidFill>
            </a:rPr>
            <a:t>erselisihan </a:t>
          </a:r>
          <a:r>
            <a:rPr lang="en-US" sz="1600" b="1" noProof="0" dirty="0">
              <a:solidFill>
                <a:schemeClr val="tx1"/>
              </a:solidFill>
            </a:rPr>
            <a:t>H</a:t>
          </a:r>
          <a:r>
            <a:rPr lang="id-ID" sz="1600" b="1" noProof="0" dirty="0">
              <a:solidFill>
                <a:schemeClr val="tx1"/>
              </a:solidFill>
            </a:rPr>
            <a:t>asil </a:t>
          </a:r>
          <a:r>
            <a:rPr lang="en-US" sz="1600" b="1" noProof="0" dirty="0">
              <a:solidFill>
                <a:schemeClr val="tx1"/>
              </a:solidFill>
            </a:rPr>
            <a:t>P</a:t>
          </a:r>
          <a:r>
            <a:rPr lang="id-ID" sz="1600" b="1" noProof="0" dirty="0">
              <a:solidFill>
                <a:schemeClr val="tx1"/>
              </a:solidFill>
            </a:rPr>
            <a:t>emilihan </a:t>
          </a:r>
          <a:r>
            <a:rPr lang="en-US" sz="1600" b="1" noProof="0" dirty="0">
              <a:solidFill>
                <a:schemeClr val="tx1"/>
              </a:solidFill>
            </a:rPr>
            <a:t>K</a:t>
          </a:r>
          <a:r>
            <a:rPr lang="id-ID" sz="1600" b="1" noProof="0" dirty="0">
              <a:solidFill>
                <a:schemeClr val="tx1"/>
              </a:solidFill>
            </a:rPr>
            <a:t>epala </a:t>
          </a:r>
          <a:r>
            <a:rPr lang="en-US" sz="1600" b="1" noProof="0" dirty="0">
              <a:solidFill>
                <a:schemeClr val="tx1"/>
              </a:solidFill>
            </a:rPr>
            <a:t>D</a:t>
          </a:r>
          <a:r>
            <a:rPr lang="id-ID" sz="1600" b="1" noProof="0" dirty="0">
              <a:solidFill>
                <a:schemeClr val="tx1"/>
              </a:solidFill>
            </a:rPr>
            <a:t>aerah </a:t>
          </a:r>
          <a:r>
            <a:rPr lang="en-US" sz="1600" b="1" noProof="0" dirty="0">
              <a:solidFill>
                <a:schemeClr val="tx1"/>
              </a:solidFill>
            </a:rPr>
            <a:t>S</a:t>
          </a:r>
          <a:r>
            <a:rPr lang="id-ID" sz="1600" b="1" noProof="0" dirty="0">
              <a:solidFill>
                <a:schemeClr val="tx1"/>
              </a:solidFill>
            </a:rPr>
            <a:t>ampai </a:t>
          </a:r>
          <a:r>
            <a:rPr lang="en-US" sz="1600" b="1" noProof="0" dirty="0">
              <a:solidFill>
                <a:schemeClr val="tx1"/>
              </a:solidFill>
            </a:rPr>
            <a:t>D</a:t>
          </a:r>
          <a:r>
            <a:rPr lang="id-ID" sz="1600" b="1" noProof="0" dirty="0">
              <a:solidFill>
                <a:schemeClr val="tx1"/>
              </a:solidFill>
            </a:rPr>
            <a:t>ibentuknya </a:t>
          </a:r>
          <a:r>
            <a:rPr lang="en-US" sz="1600" b="1" noProof="0" dirty="0">
              <a:solidFill>
                <a:schemeClr val="tx1"/>
              </a:solidFill>
            </a:rPr>
            <a:t>B</a:t>
          </a:r>
          <a:r>
            <a:rPr lang="id-ID" sz="1600" b="1" noProof="0" dirty="0">
              <a:solidFill>
                <a:schemeClr val="tx1"/>
              </a:solidFill>
            </a:rPr>
            <a:t>adan Peradilan Khusus</a:t>
          </a:r>
        </a:p>
      </dgm:t>
    </dgm:pt>
    <dgm:pt modelId="{494539E6-298C-4C24-A9BD-4735B701E680}" type="parTrans" cxnId="{3D2FE0C2-6476-4C46-B9D4-51041AC71370}">
      <dgm:prSet/>
      <dgm:spPr/>
      <dgm:t>
        <a:bodyPr/>
        <a:lstStyle/>
        <a:p>
          <a:endParaRPr lang="id-ID" noProof="0" dirty="0"/>
        </a:p>
      </dgm:t>
    </dgm:pt>
    <dgm:pt modelId="{3DF16913-2A84-4434-8F41-51B75845652A}" type="sibTrans" cxnId="{3D2FE0C2-6476-4C46-B9D4-51041AC71370}">
      <dgm:prSet/>
      <dgm:spPr/>
      <dgm:t>
        <a:bodyPr/>
        <a:lstStyle/>
        <a:p>
          <a:endParaRPr lang="id-ID" noProof="0" dirty="0"/>
        </a:p>
      </dgm:t>
    </dgm:pt>
    <dgm:pt modelId="{931ADD40-18AA-46C4-AF7B-169564BB86F5}">
      <dgm:prSet phldrT="[Text]"/>
      <dgm:spPr>
        <a:solidFill>
          <a:schemeClr val="bg1">
            <a:lumMod val="95000"/>
            <a:alpha val="90000"/>
          </a:schemeClr>
        </a:solidFill>
        <a:ln>
          <a:solidFill>
            <a:schemeClr val="accent3">
              <a:lumMod val="40000"/>
              <a:lumOff val="60000"/>
            </a:schemeClr>
          </a:solidFill>
        </a:ln>
      </dgm:spPr>
      <dgm:t>
        <a:bodyPr/>
        <a:lstStyle/>
        <a:p>
          <a:r>
            <a:rPr lang="id-ID" i="0" noProof="0" dirty="0">
              <a:latin typeface="Cambria" panose="02040503050406030204" pitchFamily="18" charset="0"/>
              <a:ea typeface="Cambria" panose="02040503050406030204" pitchFamily="18" charset="0"/>
            </a:rPr>
            <a:t>Perkara perselisihan penetapan perolehan suara tahap akhir hasil Pemilihan diperiksa dan diadili oleh Mahkamah Konstitusi sampai dibentuknya badan peradilan khusus</a:t>
          </a:r>
          <a:r>
            <a:rPr lang="id-ID" b="0" i="0" noProof="0" dirty="0">
              <a:latin typeface="Cambria" panose="02040503050406030204" pitchFamily="18" charset="0"/>
              <a:ea typeface="Cambria" panose="02040503050406030204" pitchFamily="18" charset="0"/>
            </a:rPr>
            <a:t>.</a:t>
          </a:r>
          <a:r>
            <a:rPr lang="id-ID" b="0" noProof="0" dirty="0">
              <a:latin typeface="Cambria" panose="02040503050406030204" pitchFamily="18" charset="0"/>
              <a:ea typeface="Cambria" panose="02040503050406030204" pitchFamily="18" charset="0"/>
            </a:rPr>
            <a:t> [Pasal 157 ayat (3) UU Nomor 10 Tahun 2016]</a:t>
          </a:r>
        </a:p>
      </dgm:t>
    </dgm:pt>
    <dgm:pt modelId="{3EEFA66B-7692-4BEF-BEDA-EA388F210A21}" type="parTrans" cxnId="{F2748210-B6B2-49B5-B61C-835AFBE62E8D}">
      <dgm:prSet/>
      <dgm:spPr/>
      <dgm:t>
        <a:bodyPr/>
        <a:lstStyle/>
        <a:p>
          <a:endParaRPr lang="id-ID" noProof="0" dirty="0"/>
        </a:p>
      </dgm:t>
    </dgm:pt>
    <dgm:pt modelId="{3BA9479C-3F45-41D4-8B24-056F32938E22}" type="sibTrans" cxnId="{F2748210-B6B2-49B5-B61C-835AFBE62E8D}">
      <dgm:prSet/>
      <dgm:spPr/>
      <dgm:t>
        <a:bodyPr/>
        <a:lstStyle/>
        <a:p>
          <a:endParaRPr lang="id-ID" noProof="0" dirty="0"/>
        </a:p>
      </dgm:t>
    </dgm:pt>
    <dgm:pt modelId="{FA3EF633-683E-4A7A-97AA-540684C6253B}">
      <dgm:prSet phldrT="[Text]"/>
      <dgm:spPr>
        <a:solidFill>
          <a:schemeClr val="bg1">
            <a:lumMod val="95000"/>
            <a:alpha val="90000"/>
          </a:schemeClr>
        </a:solidFill>
        <a:ln>
          <a:solidFill>
            <a:schemeClr val="accent3">
              <a:lumMod val="40000"/>
              <a:lumOff val="60000"/>
            </a:schemeClr>
          </a:solidFill>
        </a:ln>
      </dgm:spPr>
      <dgm:t>
        <a:bodyPr/>
        <a:lstStyle/>
        <a:p>
          <a:r>
            <a:rPr lang="id-ID" b="0" noProof="0" dirty="0">
              <a:latin typeface="Cambria" panose="02040503050406030204" pitchFamily="18" charset="0"/>
              <a:ea typeface="Cambria" panose="02040503050406030204" pitchFamily="18" charset="0"/>
            </a:rPr>
            <a:t>“</a:t>
          </a:r>
          <a:r>
            <a:rPr lang="id-ID" b="0" i="1" noProof="0" dirty="0">
              <a:latin typeface="Cambria" panose="02040503050406030204" pitchFamily="18" charset="0"/>
              <a:ea typeface="Cambria" panose="02040503050406030204" pitchFamily="18" charset="0"/>
            </a:rPr>
            <a:t>Menimbang bahwa untuk menghindari keragu-raguan, ketidakpastian hukum serta kevakuman lembaga yang berwenang menyelesaikan perselisihan hasil pemilihan umum kepala daerah karena belum adanya Undang-Undang yang mengatur mengenai hal tersebut maka penyelesaian perselisihan hasil pemilihan umum kepala daerah tetap menjadi kewenangan Mahkamah.</a:t>
          </a:r>
          <a:r>
            <a:rPr lang="id-ID" b="0" noProof="0" dirty="0">
              <a:latin typeface="Cambria" panose="02040503050406030204" pitchFamily="18" charset="0"/>
              <a:ea typeface="Cambria" panose="02040503050406030204" pitchFamily="18" charset="0"/>
            </a:rPr>
            <a:t>” [Pertimbangan hukum paragraf </a:t>
          </a:r>
          <a:r>
            <a:rPr lang="id-ID" b="1" noProof="0" dirty="0">
              <a:latin typeface="Cambria" panose="02040503050406030204" pitchFamily="18" charset="0"/>
              <a:ea typeface="Cambria" panose="02040503050406030204" pitchFamily="18" charset="0"/>
            </a:rPr>
            <a:t>[3.14]</a:t>
          </a:r>
          <a:r>
            <a:rPr lang="id-ID" b="0" noProof="0" dirty="0">
              <a:latin typeface="Cambria" panose="02040503050406030204" pitchFamily="18" charset="0"/>
              <a:ea typeface="Cambria" panose="02040503050406030204" pitchFamily="18" charset="0"/>
            </a:rPr>
            <a:t> Putusan MK Nomor 97/PUU-XI/2013]</a:t>
          </a:r>
        </a:p>
      </dgm:t>
    </dgm:pt>
    <dgm:pt modelId="{AB668538-6DEF-4D3A-AC22-9058BA473F79}" type="parTrans" cxnId="{F57EB5FA-7580-47EA-BF92-918F379EC164}">
      <dgm:prSet/>
      <dgm:spPr/>
      <dgm:t>
        <a:bodyPr/>
        <a:lstStyle/>
        <a:p>
          <a:endParaRPr lang="id-ID" noProof="0" dirty="0"/>
        </a:p>
      </dgm:t>
    </dgm:pt>
    <dgm:pt modelId="{5D7DBCA7-5045-4B18-8EC8-25C75C1CE848}" type="sibTrans" cxnId="{F57EB5FA-7580-47EA-BF92-918F379EC164}">
      <dgm:prSet/>
      <dgm:spPr/>
      <dgm:t>
        <a:bodyPr/>
        <a:lstStyle/>
        <a:p>
          <a:endParaRPr lang="id-ID" noProof="0" dirty="0"/>
        </a:p>
      </dgm:t>
    </dgm:pt>
    <dgm:pt modelId="{F84A92AD-CB72-45C4-A890-3211975D0A54}" type="pres">
      <dgm:prSet presAssocID="{D1A765A8-2304-4BAF-A93E-4BF823B03CF5}" presName="Name0" presStyleCnt="0">
        <dgm:presLayoutVars>
          <dgm:dir/>
          <dgm:animLvl val="lvl"/>
          <dgm:resizeHandles val="exact"/>
        </dgm:presLayoutVars>
      </dgm:prSet>
      <dgm:spPr/>
    </dgm:pt>
    <dgm:pt modelId="{8A5123A7-4E8F-4C71-92C5-CC7EC28B9645}" type="pres">
      <dgm:prSet presAssocID="{0A4F37E0-6125-4E69-8270-8947DEFB8F3A}" presName="composite" presStyleCnt="0"/>
      <dgm:spPr/>
    </dgm:pt>
    <dgm:pt modelId="{38C6EEF6-ED3B-4232-9E6D-A86F3BD9AA68}" type="pres">
      <dgm:prSet presAssocID="{0A4F37E0-6125-4E69-8270-8947DEFB8F3A}" presName="parTx" presStyleLbl="alignNode1" presStyleIdx="0" presStyleCnt="2" custLinFactNeighborX="1782">
        <dgm:presLayoutVars>
          <dgm:chMax val="0"/>
          <dgm:chPref val="0"/>
          <dgm:bulletEnabled val="1"/>
        </dgm:presLayoutVars>
      </dgm:prSet>
      <dgm:spPr/>
    </dgm:pt>
    <dgm:pt modelId="{958A2514-B00F-4801-92DB-117B7F152E26}" type="pres">
      <dgm:prSet presAssocID="{0A4F37E0-6125-4E69-8270-8947DEFB8F3A}" presName="desTx" presStyleLbl="alignAccFollowNode1" presStyleIdx="0" presStyleCnt="2" custLinFactNeighborX="1782">
        <dgm:presLayoutVars>
          <dgm:bulletEnabled val="1"/>
        </dgm:presLayoutVars>
      </dgm:prSet>
      <dgm:spPr/>
    </dgm:pt>
    <dgm:pt modelId="{69E5256F-4815-4C8F-9E85-A307BFD28130}" type="pres">
      <dgm:prSet presAssocID="{587CB593-D31F-4E4A-9ECF-C5DA5F64399C}" presName="space" presStyleCnt="0"/>
      <dgm:spPr/>
    </dgm:pt>
    <dgm:pt modelId="{8420A633-ECC5-4F54-8D56-A5AEFB714EB7}" type="pres">
      <dgm:prSet presAssocID="{A23B9B1E-C9B1-441D-B488-C3935911D513}" presName="composite" presStyleCnt="0"/>
      <dgm:spPr/>
    </dgm:pt>
    <dgm:pt modelId="{3E1E2D9B-8F3B-4F44-BC93-9AA4057CD3F7}" type="pres">
      <dgm:prSet presAssocID="{A23B9B1E-C9B1-441D-B488-C3935911D513}" presName="parTx" presStyleLbl="alignNode1" presStyleIdx="1" presStyleCnt="2">
        <dgm:presLayoutVars>
          <dgm:chMax val="0"/>
          <dgm:chPref val="0"/>
          <dgm:bulletEnabled val="1"/>
        </dgm:presLayoutVars>
      </dgm:prSet>
      <dgm:spPr/>
    </dgm:pt>
    <dgm:pt modelId="{C3B7BED9-5E99-4710-8A86-FE0608D27FC4}" type="pres">
      <dgm:prSet presAssocID="{A23B9B1E-C9B1-441D-B488-C3935911D513}" presName="desTx" presStyleLbl="alignAccFollowNode1" presStyleIdx="1" presStyleCnt="2">
        <dgm:presLayoutVars>
          <dgm:bulletEnabled val="1"/>
        </dgm:presLayoutVars>
      </dgm:prSet>
      <dgm:spPr/>
    </dgm:pt>
  </dgm:ptLst>
  <dgm:cxnLst>
    <dgm:cxn modelId="{F2748210-B6B2-49B5-B61C-835AFBE62E8D}" srcId="{A23B9B1E-C9B1-441D-B488-C3935911D513}" destId="{931ADD40-18AA-46C4-AF7B-169564BB86F5}" srcOrd="1" destOrd="0" parTransId="{3EEFA66B-7692-4BEF-BEDA-EA388F210A21}" sibTransId="{3BA9479C-3F45-41D4-8B24-056F32938E22}"/>
    <dgm:cxn modelId="{B1B92219-3448-4DD8-BE5F-0E5A6482732D}" type="presOf" srcId="{D1A765A8-2304-4BAF-A93E-4BF823B03CF5}" destId="{F84A92AD-CB72-45C4-A890-3211975D0A54}" srcOrd="0" destOrd="0" presId="urn:microsoft.com/office/officeart/2005/8/layout/hList1"/>
    <dgm:cxn modelId="{E4BC271B-CCD6-41F4-BA91-9C4F4BAFC43B}" type="presOf" srcId="{CC61CF12-BAF7-46B2-A08A-6BAC29D03524}" destId="{958A2514-B00F-4801-92DB-117B7F152E26}" srcOrd="0" destOrd="0" presId="urn:microsoft.com/office/officeart/2005/8/layout/hList1"/>
    <dgm:cxn modelId="{DAE82322-3B6C-47AA-9EBA-990D5F00DF4A}" srcId="{D1A765A8-2304-4BAF-A93E-4BF823B03CF5}" destId="{0A4F37E0-6125-4E69-8270-8947DEFB8F3A}" srcOrd="0" destOrd="0" parTransId="{A43FD0D1-08BC-4483-986A-59EA3F16C7C8}" sibTransId="{587CB593-D31F-4E4A-9ECF-C5DA5F64399C}"/>
    <dgm:cxn modelId="{BCDF8557-5714-4D00-8D27-700626D06FA2}" type="presOf" srcId="{A23B9B1E-C9B1-441D-B488-C3935911D513}" destId="{3E1E2D9B-8F3B-4F44-BC93-9AA4057CD3F7}" srcOrd="0" destOrd="0" presId="urn:microsoft.com/office/officeart/2005/8/layout/hList1"/>
    <dgm:cxn modelId="{D49BBE59-A2A2-474F-A27A-B270636515D1}" type="presOf" srcId="{FA3EF633-683E-4A7A-97AA-540684C6253B}" destId="{C3B7BED9-5E99-4710-8A86-FE0608D27FC4}" srcOrd="0" destOrd="0" presId="urn:microsoft.com/office/officeart/2005/8/layout/hList1"/>
    <dgm:cxn modelId="{EEDE987D-FC75-486E-9591-7BEAEFF29C29}" type="presOf" srcId="{0A4F37E0-6125-4E69-8270-8947DEFB8F3A}" destId="{38C6EEF6-ED3B-4232-9E6D-A86F3BD9AA68}" srcOrd="0" destOrd="0" presId="urn:microsoft.com/office/officeart/2005/8/layout/hList1"/>
    <dgm:cxn modelId="{2B6703A9-5CCE-468C-BE55-33E45042FF58}" srcId="{0A4F37E0-6125-4E69-8270-8947DEFB8F3A}" destId="{CC61CF12-BAF7-46B2-A08A-6BAC29D03524}" srcOrd="0" destOrd="0" parTransId="{57A431E3-FF01-4517-980C-B4AB2E1F5092}" sibTransId="{16779673-3F42-4F81-A6B7-89BD6B4D5FFE}"/>
    <dgm:cxn modelId="{3D2FE0C2-6476-4C46-B9D4-51041AC71370}" srcId="{D1A765A8-2304-4BAF-A93E-4BF823B03CF5}" destId="{A23B9B1E-C9B1-441D-B488-C3935911D513}" srcOrd="1" destOrd="0" parTransId="{494539E6-298C-4C24-A9BD-4735B701E680}" sibTransId="{3DF16913-2A84-4434-8F41-51B75845652A}"/>
    <dgm:cxn modelId="{9CAD2EDB-3E9D-4798-B1E2-294A45BEE34E}" type="presOf" srcId="{931ADD40-18AA-46C4-AF7B-169564BB86F5}" destId="{C3B7BED9-5E99-4710-8A86-FE0608D27FC4}" srcOrd="0" destOrd="1" presId="urn:microsoft.com/office/officeart/2005/8/layout/hList1"/>
    <dgm:cxn modelId="{F57EB5FA-7580-47EA-BF92-918F379EC164}" srcId="{A23B9B1E-C9B1-441D-B488-C3935911D513}" destId="{FA3EF633-683E-4A7A-97AA-540684C6253B}" srcOrd="0" destOrd="0" parTransId="{AB668538-6DEF-4D3A-AC22-9058BA473F79}" sibTransId="{5D7DBCA7-5045-4B18-8EC8-25C75C1CE848}"/>
    <dgm:cxn modelId="{7B57B027-2FDA-4057-8BA6-767B393FCD66}" type="presParOf" srcId="{F84A92AD-CB72-45C4-A890-3211975D0A54}" destId="{8A5123A7-4E8F-4C71-92C5-CC7EC28B9645}" srcOrd="0" destOrd="0" presId="urn:microsoft.com/office/officeart/2005/8/layout/hList1"/>
    <dgm:cxn modelId="{6804E348-A0E1-4EB9-A912-E7F5030DC707}" type="presParOf" srcId="{8A5123A7-4E8F-4C71-92C5-CC7EC28B9645}" destId="{38C6EEF6-ED3B-4232-9E6D-A86F3BD9AA68}" srcOrd="0" destOrd="0" presId="urn:microsoft.com/office/officeart/2005/8/layout/hList1"/>
    <dgm:cxn modelId="{10E4CE24-A664-4E2A-A964-1310A5704047}" type="presParOf" srcId="{8A5123A7-4E8F-4C71-92C5-CC7EC28B9645}" destId="{958A2514-B00F-4801-92DB-117B7F152E26}" srcOrd="1" destOrd="0" presId="urn:microsoft.com/office/officeart/2005/8/layout/hList1"/>
    <dgm:cxn modelId="{123E449C-6F09-40E7-8167-8BCFD6DEA7B5}" type="presParOf" srcId="{F84A92AD-CB72-45C4-A890-3211975D0A54}" destId="{69E5256F-4815-4C8F-9E85-A307BFD28130}" srcOrd="1" destOrd="0" presId="urn:microsoft.com/office/officeart/2005/8/layout/hList1"/>
    <dgm:cxn modelId="{5A2755BD-9A08-4039-8409-98A5113B720A}" type="presParOf" srcId="{F84A92AD-CB72-45C4-A890-3211975D0A54}" destId="{8420A633-ECC5-4F54-8D56-A5AEFB714EB7}" srcOrd="2" destOrd="0" presId="urn:microsoft.com/office/officeart/2005/8/layout/hList1"/>
    <dgm:cxn modelId="{4E51E8A1-7EBC-4096-8F85-8FFCC176DFB3}" type="presParOf" srcId="{8420A633-ECC5-4F54-8D56-A5AEFB714EB7}" destId="{3E1E2D9B-8F3B-4F44-BC93-9AA4057CD3F7}" srcOrd="0" destOrd="0" presId="urn:microsoft.com/office/officeart/2005/8/layout/hList1"/>
    <dgm:cxn modelId="{537F7DDB-38F3-491E-AB05-1E2E207462CA}" type="presParOf" srcId="{8420A633-ECC5-4F54-8D56-A5AEFB714EB7}" destId="{C3B7BED9-5E99-4710-8A86-FE0608D27FC4}"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9AF57C-4375-4150-AD71-21F731DD0C67}"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ID"/>
        </a:p>
      </dgm:t>
    </dgm:pt>
    <dgm:pt modelId="{BA18F94F-0238-4AA7-B9C8-805520656B96}">
      <dgm:prSet phldrT="[Tex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n-ID" dirty="0"/>
        </a:p>
      </dgm:t>
    </dgm:pt>
    <dgm:pt modelId="{7E39D29B-1F7E-410E-AA3C-939CEA50B389}" type="parTrans" cxnId="{011D060D-2420-4EDC-9D60-32AF1EADC8E9}">
      <dgm:prSet/>
      <dgm:spPr/>
      <dgm:t>
        <a:bodyPr/>
        <a:lstStyle/>
        <a:p>
          <a:endParaRPr lang="en-ID"/>
        </a:p>
      </dgm:t>
    </dgm:pt>
    <dgm:pt modelId="{76571B42-5570-4954-B556-4714BECF262B}" type="sibTrans" cxnId="{011D060D-2420-4EDC-9D60-32AF1EADC8E9}">
      <dgm:prSet/>
      <dgm:spPr/>
      <dgm:t>
        <a:bodyPr/>
        <a:lstStyle/>
        <a:p>
          <a:endParaRPr lang="en-ID"/>
        </a:p>
      </dgm:t>
    </dgm:pt>
    <dgm:pt modelId="{9409593A-156E-4D57-8E4B-85B1A3BD2FAE}">
      <dgm:prSet phldrT="[Text]" custT="1"/>
      <dgm:spPr/>
      <dgm:t>
        <a:bodyPr/>
        <a:lstStyle/>
        <a:p>
          <a:r>
            <a:rPr lang="en-ID" sz="1400" dirty="0"/>
            <a:t>The guardian of the Constitution</a:t>
          </a:r>
        </a:p>
      </dgm:t>
    </dgm:pt>
    <dgm:pt modelId="{A7EE3F4D-182C-4FDC-B546-20CA347B2464}" type="parTrans" cxnId="{6CE1FA10-DE66-4EE4-B935-C1EFC07DF44D}">
      <dgm:prSet/>
      <dgm:spPr/>
      <dgm:t>
        <a:bodyPr/>
        <a:lstStyle/>
        <a:p>
          <a:endParaRPr lang="en-ID"/>
        </a:p>
      </dgm:t>
    </dgm:pt>
    <dgm:pt modelId="{9F280F69-B9A0-403E-9EFA-14E908BCAED9}" type="sibTrans" cxnId="{6CE1FA10-DE66-4EE4-B935-C1EFC07DF44D}">
      <dgm:prSet/>
      <dgm:spPr/>
      <dgm:t>
        <a:bodyPr/>
        <a:lstStyle/>
        <a:p>
          <a:endParaRPr lang="en-ID"/>
        </a:p>
      </dgm:t>
    </dgm:pt>
    <dgm:pt modelId="{FAE914E6-B274-4BD4-A2AB-82CB0CE68611}">
      <dgm:prSet phldrT="[Text]" custT="1"/>
      <dgm:spPr/>
      <dgm:t>
        <a:bodyPr/>
        <a:lstStyle/>
        <a:p>
          <a:r>
            <a:rPr lang="en-ID" sz="1400" dirty="0"/>
            <a:t>The final interpreter of the Constitution</a:t>
          </a:r>
        </a:p>
      </dgm:t>
    </dgm:pt>
    <dgm:pt modelId="{1DE53404-61C1-4DFE-B26F-0E8315CE5CD2}" type="parTrans" cxnId="{E2432DC4-8EE8-4F70-BFD4-AD12A1F0A795}">
      <dgm:prSet/>
      <dgm:spPr/>
      <dgm:t>
        <a:bodyPr/>
        <a:lstStyle/>
        <a:p>
          <a:endParaRPr lang="en-ID"/>
        </a:p>
      </dgm:t>
    </dgm:pt>
    <dgm:pt modelId="{5C8C8FDE-4490-4FDF-98B6-0524C5D8FA15}" type="sibTrans" cxnId="{E2432DC4-8EE8-4F70-BFD4-AD12A1F0A795}">
      <dgm:prSet/>
      <dgm:spPr/>
      <dgm:t>
        <a:bodyPr/>
        <a:lstStyle/>
        <a:p>
          <a:endParaRPr lang="en-ID"/>
        </a:p>
      </dgm:t>
    </dgm:pt>
    <dgm:pt modelId="{6A583A9A-B483-4616-B136-BC6BDEA7C0A1}">
      <dgm:prSet phldrT="[Text]" custT="1"/>
      <dgm:spPr/>
      <dgm:t>
        <a:bodyPr/>
        <a:lstStyle/>
        <a:p>
          <a:r>
            <a:rPr lang="en-ID" sz="1400" dirty="0"/>
            <a:t>The guardian of democracy</a:t>
          </a:r>
        </a:p>
      </dgm:t>
    </dgm:pt>
    <dgm:pt modelId="{5B27DC2A-7F49-4C58-8A73-81326D5AEB1D}" type="parTrans" cxnId="{AD24DB50-7D60-432C-857B-E935D9F8DA08}">
      <dgm:prSet/>
      <dgm:spPr/>
      <dgm:t>
        <a:bodyPr/>
        <a:lstStyle/>
        <a:p>
          <a:endParaRPr lang="en-ID"/>
        </a:p>
      </dgm:t>
    </dgm:pt>
    <dgm:pt modelId="{9EFF1C20-0769-4746-97D0-5384B2D5C358}" type="sibTrans" cxnId="{AD24DB50-7D60-432C-857B-E935D9F8DA08}">
      <dgm:prSet/>
      <dgm:spPr/>
      <dgm:t>
        <a:bodyPr/>
        <a:lstStyle/>
        <a:p>
          <a:endParaRPr lang="en-ID"/>
        </a:p>
      </dgm:t>
    </dgm:pt>
    <dgm:pt modelId="{091830F0-F282-4767-8AD0-D4BEE1442C85}">
      <dgm:prSet phldrT="[Text]" custT="1"/>
      <dgm:spPr/>
      <dgm:t>
        <a:bodyPr/>
        <a:lstStyle/>
        <a:p>
          <a:r>
            <a:rPr lang="en-ID" sz="1400" dirty="0"/>
            <a:t>The protector of citizen’s constitutional rights</a:t>
          </a:r>
        </a:p>
      </dgm:t>
    </dgm:pt>
    <dgm:pt modelId="{E2BD4C3A-40BE-4E02-B801-1B9E13F524A4}" type="parTrans" cxnId="{EDDEA87E-1F52-4206-A321-430F5195C12B}">
      <dgm:prSet/>
      <dgm:spPr/>
      <dgm:t>
        <a:bodyPr/>
        <a:lstStyle/>
        <a:p>
          <a:endParaRPr lang="en-ID"/>
        </a:p>
      </dgm:t>
    </dgm:pt>
    <dgm:pt modelId="{729C0580-A4EC-46C8-911E-6C67A0E2CB0C}" type="sibTrans" cxnId="{EDDEA87E-1F52-4206-A321-430F5195C12B}">
      <dgm:prSet/>
      <dgm:spPr/>
      <dgm:t>
        <a:bodyPr/>
        <a:lstStyle/>
        <a:p>
          <a:endParaRPr lang="en-ID"/>
        </a:p>
      </dgm:t>
    </dgm:pt>
    <dgm:pt modelId="{7EED0239-B54A-4394-9FFE-53335E8E616D}">
      <dgm:prSet phldrT="[Text]" custT="1"/>
      <dgm:spPr/>
      <dgm:t>
        <a:bodyPr/>
        <a:lstStyle/>
        <a:p>
          <a:r>
            <a:rPr lang="en-ID" sz="1400" dirty="0"/>
            <a:t>The protector of human rights</a:t>
          </a:r>
        </a:p>
      </dgm:t>
    </dgm:pt>
    <dgm:pt modelId="{1C8B590E-3233-417C-AFF4-355DA35D1122}" type="parTrans" cxnId="{234E9141-C758-470E-AB0E-FB8D50D55AA0}">
      <dgm:prSet/>
      <dgm:spPr/>
      <dgm:t>
        <a:bodyPr/>
        <a:lstStyle/>
        <a:p>
          <a:endParaRPr lang="en-ID"/>
        </a:p>
      </dgm:t>
    </dgm:pt>
    <dgm:pt modelId="{1A0E8D57-E056-4161-A040-BE5874778E50}" type="sibTrans" cxnId="{234E9141-C758-470E-AB0E-FB8D50D55AA0}">
      <dgm:prSet/>
      <dgm:spPr/>
      <dgm:t>
        <a:bodyPr/>
        <a:lstStyle/>
        <a:p>
          <a:endParaRPr lang="en-ID"/>
        </a:p>
      </dgm:t>
    </dgm:pt>
    <dgm:pt modelId="{60338227-02EF-404F-9913-E8263B7E5945}">
      <dgm:prSet phldrT="[Text]" custT="1"/>
      <dgm:spPr/>
      <dgm:t>
        <a:bodyPr/>
        <a:lstStyle/>
        <a:p>
          <a:r>
            <a:rPr lang="en-ID" sz="1400" dirty="0"/>
            <a:t>The guardian of state ideology</a:t>
          </a:r>
        </a:p>
      </dgm:t>
    </dgm:pt>
    <dgm:pt modelId="{4B46E39A-783B-4791-BA18-9FF8CC07D93C}" type="parTrans" cxnId="{31631EB5-564C-44D5-B845-BC6AFA9517DD}">
      <dgm:prSet/>
      <dgm:spPr/>
      <dgm:t>
        <a:bodyPr/>
        <a:lstStyle/>
        <a:p>
          <a:endParaRPr lang="en-ID"/>
        </a:p>
      </dgm:t>
    </dgm:pt>
    <dgm:pt modelId="{C85BCDDC-6447-46C0-9C2B-33361DF0EC92}" type="sibTrans" cxnId="{31631EB5-564C-44D5-B845-BC6AFA9517DD}">
      <dgm:prSet/>
      <dgm:spPr/>
      <dgm:t>
        <a:bodyPr/>
        <a:lstStyle/>
        <a:p>
          <a:endParaRPr lang="en-ID"/>
        </a:p>
      </dgm:t>
    </dgm:pt>
    <dgm:pt modelId="{108BF8BC-BF5E-46F4-9B66-F887ABBFA4D0}" type="pres">
      <dgm:prSet presAssocID="{C09AF57C-4375-4150-AD71-21F731DD0C67}" presName="composite" presStyleCnt="0">
        <dgm:presLayoutVars>
          <dgm:chMax val="1"/>
          <dgm:dir/>
          <dgm:resizeHandles val="exact"/>
        </dgm:presLayoutVars>
      </dgm:prSet>
      <dgm:spPr/>
    </dgm:pt>
    <dgm:pt modelId="{F12E92E5-2F2C-4E90-92EF-18A7A03557E5}" type="pres">
      <dgm:prSet presAssocID="{C09AF57C-4375-4150-AD71-21F731DD0C67}" presName="radial" presStyleCnt="0">
        <dgm:presLayoutVars>
          <dgm:animLvl val="ctr"/>
        </dgm:presLayoutVars>
      </dgm:prSet>
      <dgm:spPr/>
    </dgm:pt>
    <dgm:pt modelId="{CCC7E36A-972A-4C60-BB3D-05F27A0865AF}" type="pres">
      <dgm:prSet presAssocID="{BA18F94F-0238-4AA7-B9C8-805520656B96}" presName="centerShape" presStyleLbl="vennNode1" presStyleIdx="0" presStyleCnt="7"/>
      <dgm:spPr/>
    </dgm:pt>
    <dgm:pt modelId="{E14225E7-A819-401A-94A6-B479CAE2C4C6}" type="pres">
      <dgm:prSet presAssocID="{9409593A-156E-4D57-8E4B-85B1A3BD2FAE}" presName="node" presStyleLbl="vennNode1" presStyleIdx="1" presStyleCnt="7">
        <dgm:presLayoutVars>
          <dgm:bulletEnabled val="1"/>
        </dgm:presLayoutVars>
      </dgm:prSet>
      <dgm:spPr/>
    </dgm:pt>
    <dgm:pt modelId="{C7EAC440-3689-4745-9DA5-FABF97DBF916}" type="pres">
      <dgm:prSet presAssocID="{FAE914E6-B274-4BD4-A2AB-82CB0CE68611}" presName="node" presStyleLbl="vennNode1" presStyleIdx="2" presStyleCnt="7">
        <dgm:presLayoutVars>
          <dgm:bulletEnabled val="1"/>
        </dgm:presLayoutVars>
      </dgm:prSet>
      <dgm:spPr/>
    </dgm:pt>
    <dgm:pt modelId="{10266446-FD65-4639-A16A-F27953E60DA6}" type="pres">
      <dgm:prSet presAssocID="{6A583A9A-B483-4616-B136-BC6BDEA7C0A1}" presName="node" presStyleLbl="vennNode1" presStyleIdx="3" presStyleCnt="7">
        <dgm:presLayoutVars>
          <dgm:bulletEnabled val="1"/>
        </dgm:presLayoutVars>
      </dgm:prSet>
      <dgm:spPr/>
    </dgm:pt>
    <dgm:pt modelId="{2BFD0936-5FED-4F8F-86AB-F2D6081C78C9}" type="pres">
      <dgm:prSet presAssocID="{091830F0-F282-4767-8AD0-D4BEE1442C85}" presName="node" presStyleLbl="vennNode1" presStyleIdx="4" presStyleCnt="7">
        <dgm:presLayoutVars>
          <dgm:bulletEnabled val="1"/>
        </dgm:presLayoutVars>
      </dgm:prSet>
      <dgm:spPr/>
    </dgm:pt>
    <dgm:pt modelId="{F842455A-B0AD-418A-8008-D0489E1DE9CD}" type="pres">
      <dgm:prSet presAssocID="{7EED0239-B54A-4394-9FFE-53335E8E616D}" presName="node" presStyleLbl="vennNode1" presStyleIdx="5" presStyleCnt="7">
        <dgm:presLayoutVars>
          <dgm:bulletEnabled val="1"/>
        </dgm:presLayoutVars>
      </dgm:prSet>
      <dgm:spPr/>
    </dgm:pt>
    <dgm:pt modelId="{2780F3C6-DB72-48D7-97EC-11E36CC2C6DA}" type="pres">
      <dgm:prSet presAssocID="{60338227-02EF-404F-9913-E8263B7E5945}" presName="node" presStyleLbl="vennNode1" presStyleIdx="6" presStyleCnt="7">
        <dgm:presLayoutVars>
          <dgm:bulletEnabled val="1"/>
        </dgm:presLayoutVars>
      </dgm:prSet>
      <dgm:spPr/>
    </dgm:pt>
  </dgm:ptLst>
  <dgm:cxnLst>
    <dgm:cxn modelId="{3FD2710B-5A20-4AF3-85A8-DF078FA6CDC8}" type="presOf" srcId="{9409593A-156E-4D57-8E4B-85B1A3BD2FAE}" destId="{E14225E7-A819-401A-94A6-B479CAE2C4C6}" srcOrd="0" destOrd="0" presId="urn:microsoft.com/office/officeart/2005/8/layout/radial3"/>
    <dgm:cxn modelId="{011D060D-2420-4EDC-9D60-32AF1EADC8E9}" srcId="{C09AF57C-4375-4150-AD71-21F731DD0C67}" destId="{BA18F94F-0238-4AA7-B9C8-805520656B96}" srcOrd="0" destOrd="0" parTransId="{7E39D29B-1F7E-410E-AA3C-939CEA50B389}" sibTransId="{76571B42-5570-4954-B556-4714BECF262B}"/>
    <dgm:cxn modelId="{C4776B0F-21DB-4863-92C0-DA858ADE9219}" type="presOf" srcId="{C09AF57C-4375-4150-AD71-21F731DD0C67}" destId="{108BF8BC-BF5E-46F4-9B66-F887ABBFA4D0}" srcOrd="0" destOrd="0" presId="urn:microsoft.com/office/officeart/2005/8/layout/radial3"/>
    <dgm:cxn modelId="{6CE1FA10-DE66-4EE4-B935-C1EFC07DF44D}" srcId="{BA18F94F-0238-4AA7-B9C8-805520656B96}" destId="{9409593A-156E-4D57-8E4B-85B1A3BD2FAE}" srcOrd="0" destOrd="0" parTransId="{A7EE3F4D-182C-4FDC-B546-20CA347B2464}" sibTransId="{9F280F69-B9A0-403E-9EFA-14E908BCAED9}"/>
    <dgm:cxn modelId="{EBD8C638-D1E6-4765-A72E-74E5BDC00B6A}" type="presOf" srcId="{6A583A9A-B483-4616-B136-BC6BDEA7C0A1}" destId="{10266446-FD65-4639-A16A-F27953E60DA6}" srcOrd="0" destOrd="0" presId="urn:microsoft.com/office/officeart/2005/8/layout/radial3"/>
    <dgm:cxn modelId="{36E74A41-C1C8-4231-9601-42883A224A07}" type="presOf" srcId="{60338227-02EF-404F-9913-E8263B7E5945}" destId="{2780F3C6-DB72-48D7-97EC-11E36CC2C6DA}" srcOrd="0" destOrd="0" presId="urn:microsoft.com/office/officeart/2005/8/layout/radial3"/>
    <dgm:cxn modelId="{234E9141-C758-470E-AB0E-FB8D50D55AA0}" srcId="{BA18F94F-0238-4AA7-B9C8-805520656B96}" destId="{7EED0239-B54A-4394-9FFE-53335E8E616D}" srcOrd="4" destOrd="0" parTransId="{1C8B590E-3233-417C-AFF4-355DA35D1122}" sibTransId="{1A0E8D57-E056-4161-A040-BE5874778E50}"/>
    <dgm:cxn modelId="{B3D6D34F-B932-44C3-B3F4-922EE479B267}" type="presOf" srcId="{7EED0239-B54A-4394-9FFE-53335E8E616D}" destId="{F842455A-B0AD-418A-8008-D0489E1DE9CD}" srcOrd="0" destOrd="0" presId="urn:microsoft.com/office/officeart/2005/8/layout/radial3"/>
    <dgm:cxn modelId="{AD24DB50-7D60-432C-857B-E935D9F8DA08}" srcId="{BA18F94F-0238-4AA7-B9C8-805520656B96}" destId="{6A583A9A-B483-4616-B136-BC6BDEA7C0A1}" srcOrd="2" destOrd="0" parTransId="{5B27DC2A-7F49-4C58-8A73-81326D5AEB1D}" sibTransId="{9EFF1C20-0769-4746-97D0-5384B2D5C358}"/>
    <dgm:cxn modelId="{EDDEA87E-1F52-4206-A321-430F5195C12B}" srcId="{BA18F94F-0238-4AA7-B9C8-805520656B96}" destId="{091830F0-F282-4767-8AD0-D4BEE1442C85}" srcOrd="3" destOrd="0" parTransId="{E2BD4C3A-40BE-4E02-B801-1B9E13F524A4}" sibTransId="{729C0580-A4EC-46C8-911E-6C67A0E2CB0C}"/>
    <dgm:cxn modelId="{0108A0A8-C9A9-4C63-A93B-F9A84242042D}" type="presOf" srcId="{BA18F94F-0238-4AA7-B9C8-805520656B96}" destId="{CCC7E36A-972A-4C60-BB3D-05F27A0865AF}" srcOrd="0" destOrd="0" presId="urn:microsoft.com/office/officeart/2005/8/layout/radial3"/>
    <dgm:cxn modelId="{31631EB5-564C-44D5-B845-BC6AFA9517DD}" srcId="{BA18F94F-0238-4AA7-B9C8-805520656B96}" destId="{60338227-02EF-404F-9913-E8263B7E5945}" srcOrd="5" destOrd="0" parTransId="{4B46E39A-783B-4791-BA18-9FF8CC07D93C}" sibTransId="{C85BCDDC-6447-46C0-9C2B-33361DF0EC92}"/>
    <dgm:cxn modelId="{E2432DC4-8EE8-4F70-BFD4-AD12A1F0A795}" srcId="{BA18F94F-0238-4AA7-B9C8-805520656B96}" destId="{FAE914E6-B274-4BD4-A2AB-82CB0CE68611}" srcOrd="1" destOrd="0" parTransId="{1DE53404-61C1-4DFE-B26F-0E8315CE5CD2}" sibTransId="{5C8C8FDE-4490-4FDF-98B6-0524C5D8FA15}"/>
    <dgm:cxn modelId="{2AA6A9DC-B184-4FD5-BF4C-F463C1582353}" type="presOf" srcId="{FAE914E6-B274-4BD4-A2AB-82CB0CE68611}" destId="{C7EAC440-3689-4745-9DA5-FABF97DBF916}" srcOrd="0" destOrd="0" presId="urn:microsoft.com/office/officeart/2005/8/layout/radial3"/>
    <dgm:cxn modelId="{28E7C5EE-85B0-480D-BC6E-48B361B0B53F}" type="presOf" srcId="{091830F0-F282-4767-8AD0-D4BEE1442C85}" destId="{2BFD0936-5FED-4F8F-86AB-F2D6081C78C9}" srcOrd="0" destOrd="0" presId="urn:microsoft.com/office/officeart/2005/8/layout/radial3"/>
    <dgm:cxn modelId="{A6133E00-BF03-4090-A49A-4AD8704111D0}" type="presParOf" srcId="{108BF8BC-BF5E-46F4-9B66-F887ABBFA4D0}" destId="{F12E92E5-2F2C-4E90-92EF-18A7A03557E5}" srcOrd="0" destOrd="0" presId="urn:microsoft.com/office/officeart/2005/8/layout/radial3"/>
    <dgm:cxn modelId="{CE22E951-8FB6-4BFC-ACF7-4F78F35F7021}" type="presParOf" srcId="{F12E92E5-2F2C-4E90-92EF-18A7A03557E5}" destId="{CCC7E36A-972A-4C60-BB3D-05F27A0865AF}" srcOrd="0" destOrd="0" presId="urn:microsoft.com/office/officeart/2005/8/layout/radial3"/>
    <dgm:cxn modelId="{370BE5EA-173F-431F-A4D2-91684CB4FCD7}" type="presParOf" srcId="{F12E92E5-2F2C-4E90-92EF-18A7A03557E5}" destId="{E14225E7-A819-401A-94A6-B479CAE2C4C6}" srcOrd="1" destOrd="0" presId="urn:microsoft.com/office/officeart/2005/8/layout/radial3"/>
    <dgm:cxn modelId="{49836A79-841A-4285-A13D-BA048A2166C4}" type="presParOf" srcId="{F12E92E5-2F2C-4E90-92EF-18A7A03557E5}" destId="{C7EAC440-3689-4745-9DA5-FABF97DBF916}" srcOrd="2" destOrd="0" presId="urn:microsoft.com/office/officeart/2005/8/layout/radial3"/>
    <dgm:cxn modelId="{EDFAD051-25DA-4DF2-A3FE-DEF497720228}" type="presParOf" srcId="{F12E92E5-2F2C-4E90-92EF-18A7A03557E5}" destId="{10266446-FD65-4639-A16A-F27953E60DA6}" srcOrd="3" destOrd="0" presId="urn:microsoft.com/office/officeart/2005/8/layout/radial3"/>
    <dgm:cxn modelId="{08EE47D4-126A-4E48-A994-ECA0F8413B38}" type="presParOf" srcId="{F12E92E5-2F2C-4E90-92EF-18A7A03557E5}" destId="{2BFD0936-5FED-4F8F-86AB-F2D6081C78C9}" srcOrd="4" destOrd="0" presId="urn:microsoft.com/office/officeart/2005/8/layout/radial3"/>
    <dgm:cxn modelId="{F3790089-E9A8-46E0-A483-D67D6B672ED4}" type="presParOf" srcId="{F12E92E5-2F2C-4E90-92EF-18A7A03557E5}" destId="{F842455A-B0AD-418A-8008-D0489E1DE9CD}" srcOrd="5" destOrd="0" presId="urn:microsoft.com/office/officeart/2005/8/layout/radial3"/>
    <dgm:cxn modelId="{AD7E4DB4-A96E-48FF-86EB-E8859C0970D6}" type="presParOf" srcId="{F12E92E5-2F2C-4E90-92EF-18A7A03557E5}" destId="{2780F3C6-DB72-48D7-97EC-11E36CC2C6DA}"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9F26F-A904-434D-9B1C-A2A73FBE7CED}">
      <dsp:nvSpPr>
        <dsp:cNvPr id="0" name=""/>
        <dsp:cNvSpPr/>
      </dsp:nvSpPr>
      <dsp:spPr>
        <a:xfrm>
          <a:off x="0" y="17343"/>
          <a:ext cx="8064896" cy="5616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noProof="0" dirty="0"/>
            <a:t>Pengantar</a:t>
          </a:r>
        </a:p>
      </dsp:txBody>
      <dsp:txXfrm>
        <a:off x="27415" y="44758"/>
        <a:ext cx="8010066" cy="506770"/>
      </dsp:txXfrm>
    </dsp:sp>
    <dsp:sp modelId="{5CCEB6A4-3AB2-4F75-AE1E-1700E5F488FB}">
      <dsp:nvSpPr>
        <dsp:cNvPr id="0" name=""/>
        <dsp:cNvSpPr/>
      </dsp:nvSpPr>
      <dsp:spPr>
        <a:xfrm>
          <a:off x="0" y="578943"/>
          <a:ext cx="8064896"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dirty="0" err="1"/>
            <a:t>Sistem</a:t>
          </a:r>
          <a:r>
            <a:rPr lang="en-US" sz="2000" kern="1200" noProof="0" dirty="0"/>
            <a:t> </a:t>
          </a:r>
          <a:r>
            <a:rPr lang="en-US" sz="2000" kern="1200" noProof="0" dirty="0" err="1"/>
            <a:t>Ketatanegaraan</a:t>
          </a:r>
          <a:r>
            <a:rPr lang="en-US" sz="2000" kern="1200" noProof="0" dirty="0"/>
            <a:t>, </a:t>
          </a:r>
          <a:r>
            <a:rPr lang="id-ID" sz="2000" kern="1200" noProof="0" dirty="0"/>
            <a:t>Kekuasaan Kehakiman</a:t>
          </a:r>
          <a:r>
            <a:rPr lang="en-US" sz="2000" kern="1200" noProof="0" dirty="0"/>
            <a:t>,</a:t>
          </a:r>
          <a:r>
            <a:rPr lang="id-ID" sz="2000" kern="1200" noProof="0" dirty="0"/>
            <a:t> dan Gagasan Pembentukan MK</a:t>
          </a:r>
        </a:p>
      </dsp:txBody>
      <dsp:txXfrm>
        <a:off x="0" y="578943"/>
        <a:ext cx="8064896" cy="621000"/>
      </dsp:txXfrm>
    </dsp:sp>
    <dsp:sp modelId="{F0651FBF-03F8-474E-8099-835D41A7DDCB}">
      <dsp:nvSpPr>
        <dsp:cNvPr id="0" name=""/>
        <dsp:cNvSpPr/>
      </dsp:nvSpPr>
      <dsp:spPr>
        <a:xfrm>
          <a:off x="0" y="1166593"/>
          <a:ext cx="8064896" cy="5616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d-ID" sz="2000" kern="1200" noProof="0" dirty="0"/>
            <a:t>Tugas, Fungsi, dan Wewenang MK</a:t>
          </a:r>
        </a:p>
      </dsp:txBody>
      <dsp:txXfrm>
        <a:off x="27415" y="1194008"/>
        <a:ext cx="8010066" cy="506770"/>
      </dsp:txXfrm>
    </dsp:sp>
    <dsp:sp modelId="{4560F6BB-7668-4ECD-BCCE-8AC4C5BD7C0C}">
      <dsp:nvSpPr>
        <dsp:cNvPr id="0" name=""/>
        <dsp:cNvSpPr/>
      </dsp:nvSpPr>
      <dsp:spPr>
        <a:xfrm>
          <a:off x="0" y="1761544"/>
          <a:ext cx="8064896"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id-ID" sz="2000" kern="1200" noProof="0" dirty="0"/>
            <a:t>Wewenang, Perkembangan Wewenang, </a:t>
          </a:r>
          <a:r>
            <a:rPr lang="en-US" sz="2000" kern="1200" noProof="0" dirty="0"/>
            <a:t>dan </a:t>
          </a:r>
          <a:r>
            <a:rPr lang="id-ID" sz="2000" kern="1200" noProof="0" dirty="0"/>
            <a:t>Fungsi</a:t>
          </a:r>
          <a:r>
            <a:rPr lang="en-US" sz="2000" kern="1200" noProof="0" dirty="0"/>
            <a:t> MK</a:t>
          </a:r>
          <a:endParaRPr lang="id-ID" sz="2000" kern="1200" noProof="0" dirty="0"/>
        </a:p>
      </dsp:txBody>
      <dsp:txXfrm>
        <a:off x="0" y="1761544"/>
        <a:ext cx="8064896" cy="496800"/>
      </dsp:txXfrm>
    </dsp:sp>
    <dsp:sp modelId="{5F8F2259-7C9D-48AB-B793-EBAE24906E67}">
      <dsp:nvSpPr>
        <dsp:cNvPr id="0" name=""/>
        <dsp:cNvSpPr/>
      </dsp:nvSpPr>
      <dsp:spPr>
        <a:xfrm>
          <a:off x="0" y="2129111"/>
          <a:ext cx="8064896" cy="5616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err="1"/>
            <a:t>Putusan</a:t>
          </a:r>
          <a:r>
            <a:rPr lang="en-US" sz="2000" kern="1200" noProof="0" dirty="0"/>
            <a:t> </a:t>
          </a:r>
          <a:r>
            <a:rPr lang="en-US" sz="2000" kern="1200" noProof="0" dirty="0" err="1"/>
            <a:t>Bersifat</a:t>
          </a:r>
          <a:r>
            <a:rPr lang="en-US" sz="2000" kern="1200" noProof="0" dirty="0"/>
            <a:t> </a:t>
          </a:r>
          <a:r>
            <a:rPr lang="en-US" sz="2000" i="1" kern="1200" noProof="0" dirty="0" err="1"/>
            <a:t>Erga</a:t>
          </a:r>
          <a:r>
            <a:rPr lang="en-US" sz="2000" i="1" kern="1200" noProof="0" dirty="0"/>
            <a:t> </a:t>
          </a:r>
          <a:r>
            <a:rPr lang="en-US" sz="2000" i="1" kern="1200" noProof="0" dirty="0" err="1"/>
            <a:t>Omnes</a:t>
          </a:r>
          <a:endParaRPr lang="id-ID" sz="2000" i="1" kern="1200" noProof="0" dirty="0"/>
        </a:p>
      </dsp:txBody>
      <dsp:txXfrm>
        <a:off x="27415" y="2156526"/>
        <a:ext cx="8010066" cy="506770"/>
      </dsp:txXfrm>
    </dsp:sp>
    <dsp:sp modelId="{2962C2CD-4A72-49DC-B805-B3C87D5645C9}">
      <dsp:nvSpPr>
        <dsp:cNvPr id="0" name=""/>
        <dsp:cNvSpPr/>
      </dsp:nvSpPr>
      <dsp:spPr>
        <a:xfrm>
          <a:off x="0" y="2700660"/>
          <a:ext cx="8064896"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noProof="0" dirty="0" err="1"/>
            <a:t>Sifat</a:t>
          </a:r>
          <a:r>
            <a:rPr lang="en-US" sz="2000" kern="1200" noProof="0" dirty="0"/>
            <a:t> </a:t>
          </a:r>
          <a:r>
            <a:rPr lang="en-US" sz="2000" i="1" kern="1200" noProof="0" dirty="0" err="1"/>
            <a:t>Erga</a:t>
          </a:r>
          <a:r>
            <a:rPr lang="en-US" sz="2000" i="1" kern="1200" noProof="0" dirty="0"/>
            <a:t> </a:t>
          </a:r>
          <a:r>
            <a:rPr lang="en-US" sz="2000" i="1" kern="1200" noProof="0" dirty="0" err="1"/>
            <a:t>Omnes</a:t>
          </a:r>
          <a:r>
            <a:rPr lang="en-US" sz="2000" i="1" kern="1200" noProof="0" dirty="0"/>
            <a:t> </a:t>
          </a:r>
          <a:r>
            <a:rPr lang="en-US" sz="2000" kern="1200" noProof="0" dirty="0" err="1"/>
            <a:t>Putusan</a:t>
          </a:r>
          <a:r>
            <a:rPr lang="en-US" sz="2000" kern="1200" noProof="0" dirty="0"/>
            <a:t>, dan </a:t>
          </a:r>
          <a:r>
            <a:rPr lang="en-US" sz="2000" i="1" kern="1200" noProof="0" dirty="0"/>
            <a:t>Landmark Decision</a:t>
          </a:r>
          <a:endParaRPr lang="id-ID" sz="2000" i="1" kern="1200" noProof="0" dirty="0"/>
        </a:p>
      </dsp:txBody>
      <dsp:txXfrm>
        <a:off x="0" y="2700660"/>
        <a:ext cx="8064896" cy="496800"/>
      </dsp:txXfrm>
    </dsp:sp>
    <dsp:sp modelId="{8DF12700-EBA4-4169-8401-C00588DC81D6}">
      <dsp:nvSpPr>
        <dsp:cNvPr id="0" name=""/>
        <dsp:cNvSpPr/>
      </dsp:nvSpPr>
      <dsp:spPr>
        <a:xfrm>
          <a:off x="0" y="3073783"/>
          <a:ext cx="8064896" cy="5616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i="0" kern="1200" dirty="0" err="1"/>
            <a:t>Hukum</a:t>
          </a:r>
          <a:r>
            <a:rPr lang="en-ID" sz="2000" i="0" kern="1200" dirty="0"/>
            <a:t> Acara PHPU </a:t>
          </a:r>
          <a:r>
            <a:rPr lang="en-ID" sz="2000" i="0" kern="1200" dirty="0" err="1"/>
            <a:t>Anggota</a:t>
          </a:r>
          <a:r>
            <a:rPr lang="en-ID" sz="2000" i="0" kern="1200" dirty="0"/>
            <a:t> DPR dan DPRD</a:t>
          </a:r>
        </a:p>
      </dsp:txBody>
      <dsp:txXfrm>
        <a:off x="27415" y="3101198"/>
        <a:ext cx="8010066" cy="506770"/>
      </dsp:txXfrm>
    </dsp:sp>
    <dsp:sp modelId="{DCDD01FE-0CDA-4330-BBED-5CB889F7FE5D}">
      <dsp:nvSpPr>
        <dsp:cNvPr id="0" name=""/>
        <dsp:cNvSpPr/>
      </dsp:nvSpPr>
      <dsp:spPr>
        <a:xfrm>
          <a:off x="0" y="3699418"/>
          <a:ext cx="8064896"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i="0" kern="1200" dirty="0" err="1"/>
            <a:t>Hukum</a:t>
          </a:r>
          <a:r>
            <a:rPr lang="en-US" sz="2000" i="0" kern="1200" dirty="0"/>
            <a:t> Acara </a:t>
          </a:r>
          <a:r>
            <a:rPr lang="en-US" sz="2000" i="0" kern="1200" dirty="0" err="1"/>
            <a:t>Berdasarkan</a:t>
          </a:r>
          <a:r>
            <a:rPr lang="en-US" sz="2000" i="0" kern="1200" dirty="0"/>
            <a:t> PMK No. 2 </a:t>
          </a:r>
          <a:r>
            <a:rPr lang="en-US" sz="2000" i="0" kern="1200" dirty="0" err="1"/>
            <a:t>tahun</a:t>
          </a:r>
          <a:r>
            <a:rPr lang="en-US" sz="2000" i="0" kern="1200" dirty="0"/>
            <a:t> 2018</a:t>
          </a:r>
          <a:endParaRPr lang="id-ID" sz="2000" i="0" kern="1200" noProof="0" dirty="0"/>
        </a:p>
      </dsp:txBody>
      <dsp:txXfrm>
        <a:off x="0" y="3699418"/>
        <a:ext cx="8064896" cy="49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98C79-2A18-4F7E-A863-86973BC60611}">
      <dsp:nvSpPr>
        <dsp:cNvPr id="0" name=""/>
        <dsp:cNvSpPr/>
      </dsp:nvSpPr>
      <dsp:spPr>
        <a:xfrm>
          <a:off x="0" y="1219199"/>
          <a:ext cx="8445624"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E54172-DAD5-4D26-8F79-90F3311AF05F}">
      <dsp:nvSpPr>
        <dsp:cNvPr id="0" name=""/>
        <dsp:cNvSpPr/>
      </dsp:nvSpPr>
      <dsp:spPr>
        <a:xfrm>
          <a:off x="3804" y="0"/>
          <a:ext cx="182974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id-ID" sz="1500" kern="1200" noProof="0" dirty="0"/>
            <a:t>Usul Moh. Yamin agar </a:t>
          </a:r>
          <a:r>
            <a:rPr lang="id-ID" sz="1500" i="1" kern="1200" noProof="0" dirty="0"/>
            <a:t>Balai Agung</a:t>
          </a:r>
          <a:r>
            <a:rPr lang="id-ID" sz="1500" kern="1200" noProof="0" dirty="0"/>
            <a:t> (MA) diberi wewenang untuk “membanding undang-undang” [BPUPKI, 1945]</a:t>
          </a:r>
        </a:p>
      </dsp:txBody>
      <dsp:txXfrm>
        <a:off x="3804" y="0"/>
        <a:ext cx="1829747" cy="1625600"/>
      </dsp:txXfrm>
    </dsp:sp>
    <dsp:sp modelId="{0F4421A0-8A8C-4342-A8A7-441D211C2752}">
      <dsp:nvSpPr>
        <dsp:cNvPr id="0" name=""/>
        <dsp:cNvSpPr/>
      </dsp:nvSpPr>
      <dsp:spPr>
        <a:xfrm>
          <a:off x="71547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1B55-5761-4F9A-847E-9C9E52D1502B}">
      <dsp:nvSpPr>
        <dsp:cNvPr id="0" name=""/>
        <dsp:cNvSpPr/>
      </dsp:nvSpPr>
      <dsp:spPr>
        <a:xfrm>
          <a:off x="1925039" y="2438399"/>
          <a:ext cx="182974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d-ID" sz="1600" kern="1200" noProof="0" dirty="0"/>
            <a:t>Usul Ikatan Sarjana Hukum agar MA diberi wewenang menguji undang-undang [1970an]</a:t>
          </a:r>
        </a:p>
      </dsp:txBody>
      <dsp:txXfrm>
        <a:off x="1925039" y="2438399"/>
        <a:ext cx="1829747" cy="1625600"/>
      </dsp:txXfrm>
    </dsp:sp>
    <dsp:sp modelId="{B198FC26-E0C4-408D-9EB5-3DFDDD09A53A}">
      <dsp:nvSpPr>
        <dsp:cNvPr id="0" name=""/>
        <dsp:cNvSpPr/>
      </dsp:nvSpPr>
      <dsp:spPr>
        <a:xfrm>
          <a:off x="263671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D72E6-3E89-44B7-83CF-137E2CE4DBE9}">
      <dsp:nvSpPr>
        <dsp:cNvPr id="0" name=""/>
        <dsp:cNvSpPr/>
      </dsp:nvSpPr>
      <dsp:spPr>
        <a:xfrm>
          <a:off x="3846274" y="0"/>
          <a:ext cx="182974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id-ID" sz="1600" kern="1200" noProof="0" dirty="0"/>
            <a:t>Pembahasan Panitia </a:t>
          </a:r>
          <a:r>
            <a:rPr lang="id-ID" sz="1600" i="1" kern="1200" noProof="0" dirty="0"/>
            <a:t>Ad Hoc</a:t>
          </a:r>
          <a:r>
            <a:rPr lang="id-ID" sz="1600" i="0" kern="1200" noProof="0" dirty="0"/>
            <a:t> I Badan Pekerja MPR RI dalam proses perubahan UUD 1945</a:t>
          </a:r>
          <a:endParaRPr lang="id-ID" sz="1600" i="1" kern="1200" noProof="0" dirty="0"/>
        </a:p>
      </dsp:txBody>
      <dsp:txXfrm>
        <a:off x="3846274" y="0"/>
        <a:ext cx="1829747" cy="1625600"/>
      </dsp:txXfrm>
    </dsp:sp>
    <dsp:sp modelId="{3A0B78FA-8311-410F-9897-F38EAE0A598D}">
      <dsp:nvSpPr>
        <dsp:cNvPr id="0" name=""/>
        <dsp:cNvSpPr/>
      </dsp:nvSpPr>
      <dsp:spPr>
        <a:xfrm>
          <a:off x="455794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62B10-9F15-46C3-B372-1294D561C0BB}">
      <dsp:nvSpPr>
        <dsp:cNvPr id="0" name=""/>
        <dsp:cNvSpPr/>
      </dsp:nvSpPr>
      <dsp:spPr>
        <a:xfrm>
          <a:off x="5767509" y="2438399"/>
          <a:ext cx="182974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id-ID" sz="1600" i="0" kern="1200" noProof="0" dirty="0"/>
            <a:t>Hasil Perubahan Ketiga UUD 1945 (Pasal 24C)</a:t>
          </a:r>
        </a:p>
      </dsp:txBody>
      <dsp:txXfrm>
        <a:off x="5767509" y="2438399"/>
        <a:ext cx="1829747" cy="1625600"/>
      </dsp:txXfrm>
    </dsp:sp>
    <dsp:sp modelId="{9FEC30DC-3562-48BA-996F-BCCB04A74370}">
      <dsp:nvSpPr>
        <dsp:cNvPr id="0" name=""/>
        <dsp:cNvSpPr/>
      </dsp:nvSpPr>
      <dsp:spPr>
        <a:xfrm>
          <a:off x="647918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EEF6-ED3B-4232-9E6D-A86F3BD9AA68}">
      <dsp:nvSpPr>
        <dsp:cNvPr id="0" name=""/>
        <dsp:cNvSpPr/>
      </dsp:nvSpPr>
      <dsp:spPr>
        <a:xfrm>
          <a:off x="71995" y="276239"/>
          <a:ext cx="4037792" cy="806345"/>
        </a:xfrm>
        <a:prstGeom prst="rect">
          <a:avLst/>
        </a:prstGeom>
        <a:solidFill>
          <a:schemeClr val="accent3">
            <a:lumMod val="40000"/>
            <a:lumOff val="60000"/>
          </a:schemeClr>
        </a:soli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d-ID" sz="1600" b="1" kern="1200" noProof="0" dirty="0">
              <a:solidFill>
                <a:schemeClr val="tx1"/>
              </a:solidFill>
            </a:rPr>
            <a:t>Menguji Peraturan Pemerintah Pengganti Undang-Undang (Perpu)</a:t>
          </a:r>
        </a:p>
      </dsp:txBody>
      <dsp:txXfrm>
        <a:off x="71995" y="276239"/>
        <a:ext cx="4037792" cy="806345"/>
      </dsp:txXfrm>
    </dsp:sp>
    <dsp:sp modelId="{958A2514-B00F-4801-92DB-117B7F152E26}">
      <dsp:nvSpPr>
        <dsp:cNvPr id="0" name=""/>
        <dsp:cNvSpPr/>
      </dsp:nvSpPr>
      <dsp:spPr>
        <a:xfrm>
          <a:off x="71995" y="1082584"/>
          <a:ext cx="4037792" cy="3512742"/>
        </a:xfrm>
        <a:prstGeom prst="rect">
          <a:avLst/>
        </a:prstGeom>
        <a:solidFill>
          <a:schemeClr val="bg1">
            <a:lumMod val="95000"/>
            <a:alpha val="90000"/>
          </a:schemeClr>
        </a:soli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i="1" kern="1200" noProof="0" dirty="0">
              <a:latin typeface="Cambria" panose="02040503050406030204" pitchFamily="18" charset="0"/>
              <a:ea typeface="Cambria" panose="02040503050406030204" pitchFamily="18" charset="0"/>
            </a:rPr>
            <a:t>“... Oleh karena dapat menimbulkan norma hukum yang kekuatan mengikatnya sama dengan Undang-Undang maka terhadap norma yang terdapat dalam Perpu tersebut Mahkamah dapat menguji secara materiil dengan UUD 1945. Dengan demikian Mahkamah berwenang untuk menguji Perpu terhadap UUD 1945 sebelum adanya penolakan atau persetujuan DPR, dan setelah adanya persetujuan DPR karena Perpu tersebut telah menjadi Undang-Undang.” </a:t>
          </a:r>
          <a:r>
            <a:rPr lang="id-ID" sz="1500" b="0" i="0" kern="1200" noProof="0" dirty="0">
              <a:latin typeface="Cambria" panose="02040503050406030204" pitchFamily="18" charset="0"/>
              <a:ea typeface="Cambria" panose="02040503050406030204" pitchFamily="18" charset="0"/>
            </a:rPr>
            <a:t>[Pertimbangan hukum paragraf </a:t>
          </a:r>
          <a:r>
            <a:rPr lang="id-ID" sz="1500" b="1" i="0" kern="1200" noProof="0" dirty="0">
              <a:latin typeface="Cambria" panose="02040503050406030204" pitchFamily="18" charset="0"/>
              <a:ea typeface="Cambria" panose="02040503050406030204" pitchFamily="18" charset="0"/>
            </a:rPr>
            <a:t>[3.13]</a:t>
          </a:r>
          <a:r>
            <a:rPr lang="id-ID" sz="1500" b="0" i="0" kern="1200" noProof="0" dirty="0">
              <a:latin typeface="Cambria" panose="02040503050406030204" pitchFamily="18" charset="0"/>
              <a:ea typeface="Cambria" panose="02040503050406030204" pitchFamily="18" charset="0"/>
            </a:rPr>
            <a:t> Putusan MK Nomor 138/PUU-VII/2009]</a:t>
          </a:r>
          <a:endParaRPr lang="id-ID" sz="1500" b="0" i="1" kern="1200" noProof="0" dirty="0">
            <a:latin typeface="Cambria" panose="02040503050406030204" pitchFamily="18" charset="0"/>
            <a:ea typeface="Cambria" panose="02040503050406030204" pitchFamily="18" charset="0"/>
          </a:endParaRPr>
        </a:p>
      </dsp:txBody>
      <dsp:txXfrm>
        <a:off x="71995" y="1082584"/>
        <a:ext cx="4037792" cy="3512742"/>
      </dsp:txXfrm>
    </dsp:sp>
    <dsp:sp modelId="{3E1E2D9B-8F3B-4F44-BC93-9AA4057CD3F7}">
      <dsp:nvSpPr>
        <dsp:cNvPr id="0" name=""/>
        <dsp:cNvSpPr/>
      </dsp:nvSpPr>
      <dsp:spPr>
        <a:xfrm>
          <a:off x="4603125" y="276239"/>
          <a:ext cx="4037792" cy="806345"/>
        </a:xfrm>
        <a:prstGeom prst="rect">
          <a:avLst/>
        </a:prstGeom>
        <a:solidFill>
          <a:schemeClr val="accent3">
            <a:lumMod val="40000"/>
            <a:lumOff val="60000"/>
          </a:schemeClr>
        </a:soli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id-ID" sz="1600" b="1" kern="1200" noProof="0" dirty="0">
              <a:solidFill>
                <a:schemeClr val="tx1"/>
              </a:solidFill>
            </a:rPr>
            <a:t>Mengadili </a:t>
          </a:r>
          <a:r>
            <a:rPr lang="en-US" sz="1600" b="1" kern="1200" noProof="0" dirty="0">
              <a:solidFill>
                <a:schemeClr val="tx1"/>
              </a:solidFill>
            </a:rPr>
            <a:t>P</a:t>
          </a:r>
          <a:r>
            <a:rPr lang="id-ID" sz="1600" b="1" kern="1200" noProof="0" dirty="0">
              <a:solidFill>
                <a:schemeClr val="tx1"/>
              </a:solidFill>
            </a:rPr>
            <a:t>erselisihan </a:t>
          </a:r>
          <a:r>
            <a:rPr lang="en-US" sz="1600" b="1" kern="1200" noProof="0" dirty="0">
              <a:solidFill>
                <a:schemeClr val="tx1"/>
              </a:solidFill>
            </a:rPr>
            <a:t>H</a:t>
          </a:r>
          <a:r>
            <a:rPr lang="id-ID" sz="1600" b="1" kern="1200" noProof="0" dirty="0">
              <a:solidFill>
                <a:schemeClr val="tx1"/>
              </a:solidFill>
            </a:rPr>
            <a:t>asil </a:t>
          </a:r>
          <a:r>
            <a:rPr lang="en-US" sz="1600" b="1" kern="1200" noProof="0" dirty="0">
              <a:solidFill>
                <a:schemeClr val="tx1"/>
              </a:solidFill>
            </a:rPr>
            <a:t>P</a:t>
          </a:r>
          <a:r>
            <a:rPr lang="id-ID" sz="1600" b="1" kern="1200" noProof="0" dirty="0">
              <a:solidFill>
                <a:schemeClr val="tx1"/>
              </a:solidFill>
            </a:rPr>
            <a:t>emilihan </a:t>
          </a:r>
          <a:r>
            <a:rPr lang="en-US" sz="1600" b="1" kern="1200" noProof="0" dirty="0">
              <a:solidFill>
                <a:schemeClr val="tx1"/>
              </a:solidFill>
            </a:rPr>
            <a:t>K</a:t>
          </a:r>
          <a:r>
            <a:rPr lang="id-ID" sz="1600" b="1" kern="1200" noProof="0" dirty="0">
              <a:solidFill>
                <a:schemeClr val="tx1"/>
              </a:solidFill>
            </a:rPr>
            <a:t>epala </a:t>
          </a:r>
          <a:r>
            <a:rPr lang="en-US" sz="1600" b="1" kern="1200" noProof="0" dirty="0">
              <a:solidFill>
                <a:schemeClr val="tx1"/>
              </a:solidFill>
            </a:rPr>
            <a:t>D</a:t>
          </a:r>
          <a:r>
            <a:rPr lang="id-ID" sz="1600" b="1" kern="1200" noProof="0" dirty="0">
              <a:solidFill>
                <a:schemeClr val="tx1"/>
              </a:solidFill>
            </a:rPr>
            <a:t>aerah </a:t>
          </a:r>
          <a:r>
            <a:rPr lang="en-US" sz="1600" b="1" kern="1200" noProof="0" dirty="0">
              <a:solidFill>
                <a:schemeClr val="tx1"/>
              </a:solidFill>
            </a:rPr>
            <a:t>S</a:t>
          </a:r>
          <a:r>
            <a:rPr lang="id-ID" sz="1600" b="1" kern="1200" noProof="0" dirty="0">
              <a:solidFill>
                <a:schemeClr val="tx1"/>
              </a:solidFill>
            </a:rPr>
            <a:t>ampai </a:t>
          </a:r>
          <a:r>
            <a:rPr lang="en-US" sz="1600" b="1" kern="1200" noProof="0" dirty="0">
              <a:solidFill>
                <a:schemeClr val="tx1"/>
              </a:solidFill>
            </a:rPr>
            <a:t>D</a:t>
          </a:r>
          <a:r>
            <a:rPr lang="id-ID" sz="1600" b="1" kern="1200" noProof="0" dirty="0">
              <a:solidFill>
                <a:schemeClr val="tx1"/>
              </a:solidFill>
            </a:rPr>
            <a:t>ibentuknya </a:t>
          </a:r>
          <a:r>
            <a:rPr lang="en-US" sz="1600" b="1" kern="1200" noProof="0" dirty="0">
              <a:solidFill>
                <a:schemeClr val="tx1"/>
              </a:solidFill>
            </a:rPr>
            <a:t>B</a:t>
          </a:r>
          <a:r>
            <a:rPr lang="id-ID" sz="1600" b="1" kern="1200" noProof="0" dirty="0">
              <a:solidFill>
                <a:schemeClr val="tx1"/>
              </a:solidFill>
            </a:rPr>
            <a:t>adan Peradilan Khusus</a:t>
          </a:r>
        </a:p>
      </dsp:txBody>
      <dsp:txXfrm>
        <a:off x="4603125" y="276239"/>
        <a:ext cx="4037792" cy="806345"/>
      </dsp:txXfrm>
    </dsp:sp>
    <dsp:sp modelId="{C3B7BED9-5E99-4710-8A86-FE0608D27FC4}">
      <dsp:nvSpPr>
        <dsp:cNvPr id="0" name=""/>
        <dsp:cNvSpPr/>
      </dsp:nvSpPr>
      <dsp:spPr>
        <a:xfrm>
          <a:off x="4603125" y="1082584"/>
          <a:ext cx="4037792" cy="3512742"/>
        </a:xfrm>
        <a:prstGeom prst="rect">
          <a:avLst/>
        </a:prstGeom>
        <a:solidFill>
          <a:schemeClr val="bg1">
            <a:lumMod val="95000"/>
            <a:alpha val="90000"/>
          </a:schemeClr>
        </a:solidFill>
        <a:ln w="254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id-ID" sz="1500" b="0" kern="1200" noProof="0" dirty="0">
              <a:latin typeface="Cambria" panose="02040503050406030204" pitchFamily="18" charset="0"/>
              <a:ea typeface="Cambria" panose="02040503050406030204" pitchFamily="18" charset="0"/>
            </a:rPr>
            <a:t>“</a:t>
          </a:r>
          <a:r>
            <a:rPr lang="id-ID" sz="1500" b="0" i="1" kern="1200" noProof="0" dirty="0">
              <a:latin typeface="Cambria" panose="02040503050406030204" pitchFamily="18" charset="0"/>
              <a:ea typeface="Cambria" panose="02040503050406030204" pitchFamily="18" charset="0"/>
            </a:rPr>
            <a:t>Menimbang bahwa untuk menghindari keragu-raguan, ketidakpastian hukum serta kevakuman lembaga yang berwenang menyelesaikan perselisihan hasil pemilihan umum kepala daerah karena belum adanya Undang-Undang yang mengatur mengenai hal tersebut maka penyelesaian perselisihan hasil pemilihan umum kepala daerah tetap menjadi kewenangan Mahkamah.</a:t>
          </a:r>
          <a:r>
            <a:rPr lang="id-ID" sz="1500" b="0" kern="1200" noProof="0" dirty="0">
              <a:latin typeface="Cambria" panose="02040503050406030204" pitchFamily="18" charset="0"/>
              <a:ea typeface="Cambria" panose="02040503050406030204" pitchFamily="18" charset="0"/>
            </a:rPr>
            <a:t>” [Pertimbangan hukum paragraf </a:t>
          </a:r>
          <a:r>
            <a:rPr lang="id-ID" sz="1500" b="1" kern="1200" noProof="0" dirty="0">
              <a:latin typeface="Cambria" panose="02040503050406030204" pitchFamily="18" charset="0"/>
              <a:ea typeface="Cambria" panose="02040503050406030204" pitchFamily="18" charset="0"/>
            </a:rPr>
            <a:t>[3.14]</a:t>
          </a:r>
          <a:r>
            <a:rPr lang="id-ID" sz="1500" b="0" kern="1200" noProof="0" dirty="0">
              <a:latin typeface="Cambria" panose="02040503050406030204" pitchFamily="18" charset="0"/>
              <a:ea typeface="Cambria" panose="02040503050406030204" pitchFamily="18" charset="0"/>
            </a:rPr>
            <a:t> Putusan MK Nomor 97/PUU-XI/2013]</a:t>
          </a:r>
        </a:p>
        <a:p>
          <a:pPr marL="114300" lvl="1" indent="-114300" algn="l" defTabSz="666750">
            <a:lnSpc>
              <a:spcPct val="90000"/>
            </a:lnSpc>
            <a:spcBef>
              <a:spcPct val="0"/>
            </a:spcBef>
            <a:spcAft>
              <a:spcPct val="15000"/>
            </a:spcAft>
            <a:buChar char="•"/>
          </a:pPr>
          <a:r>
            <a:rPr lang="id-ID" sz="1500" i="0" kern="1200" noProof="0" dirty="0">
              <a:latin typeface="Cambria" panose="02040503050406030204" pitchFamily="18" charset="0"/>
              <a:ea typeface="Cambria" panose="02040503050406030204" pitchFamily="18" charset="0"/>
            </a:rPr>
            <a:t>Perkara perselisihan penetapan perolehan suara tahap akhir hasil Pemilihan diperiksa dan diadili oleh Mahkamah Konstitusi sampai dibentuknya badan peradilan khusus</a:t>
          </a:r>
          <a:r>
            <a:rPr lang="id-ID" sz="1500" b="0" i="0" kern="1200" noProof="0" dirty="0">
              <a:latin typeface="Cambria" panose="02040503050406030204" pitchFamily="18" charset="0"/>
              <a:ea typeface="Cambria" panose="02040503050406030204" pitchFamily="18" charset="0"/>
            </a:rPr>
            <a:t>.</a:t>
          </a:r>
          <a:r>
            <a:rPr lang="id-ID" sz="1500" b="0" kern="1200" noProof="0" dirty="0">
              <a:latin typeface="Cambria" panose="02040503050406030204" pitchFamily="18" charset="0"/>
              <a:ea typeface="Cambria" panose="02040503050406030204" pitchFamily="18" charset="0"/>
            </a:rPr>
            <a:t> [Pasal 157 ayat (3) UU Nomor 10 Tahun 2016]</a:t>
          </a:r>
        </a:p>
      </dsp:txBody>
      <dsp:txXfrm>
        <a:off x="4603125" y="1082584"/>
        <a:ext cx="4037792" cy="3512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7E36A-972A-4C60-BB3D-05F27A0865AF}">
      <dsp:nvSpPr>
        <dsp:cNvPr id="0" name=""/>
        <dsp:cNvSpPr/>
      </dsp:nvSpPr>
      <dsp:spPr>
        <a:xfrm>
          <a:off x="2546724" y="1196915"/>
          <a:ext cx="2981790" cy="2981790"/>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ID" sz="6500" kern="1200" dirty="0"/>
        </a:p>
      </dsp:txBody>
      <dsp:txXfrm>
        <a:off x="2983397" y="1633588"/>
        <a:ext cx="2108444" cy="2108444"/>
      </dsp:txXfrm>
    </dsp:sp>
    <dsp:sp modelId="{E14225E7-A819-401A-94A6-B479CAE2C4C6}">
      <dsp:nvSpPr>
        <dsp:cNvPr id="0" name=""/>
        <dsp:cNvSpPr/>
      </dsp:nvSpPr>
      <dsp:spPr>
        <a:xfrm>
          <a:off x="3292172" y="532"/>
          <a:ext cx="1490895" cy="1490895"/>
        </a:xfrm>
        <a:prstGeom prst="ellipse">
          <a:avLst/>
        </a:prstGeom>
        <a:solidFill>
          <a:schemeClr val="accent5">
            <a:alpha val="50000"/>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guardian of the Constitution</a:t>
          </a:r>
        </a:p>
      </dsp:txBody>
      <dsp:txXfrm>
        <a:off x="3510509" y="218869"/>
        <a:ext cx="1054221" cy="1054221"/>
      </dsp:txXfrm>
    </dsp:sp>
    <dsp:sp modelId="{C7EAC440-3689-4745-9DA5-FABF97DBF916}">
      <dsp:nvSpPr>
        <dsp:cNvPr id="0" name=""/>
        <dsp:cNvSpPr/>
      </dsp:nvSpPr>
      <dsp:spPr>
        <a:xfrm>
          <a:off x="4973847" y="971447"/>
          <a:ext cx="1490895" cy="1490895"/>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final interpreter of the Constitution</a:t>
          </a:r>
        </a:p>
      </dsp:txBody>
      <dsp:txXfrm>
        <a:off x="5192184" y="1189784"/>
        <a:ext cx="1054221" cy="1054221"/>
      </dsp:txXfrm>
    </dsp:sp>
    <dsp:sp modelId="{10266446-FD65-4639-A16A-F27953E60DA6}">
      <dsp:nvSpPr>
        <dsp:cNvPr id="0" name=""/>
        <dsp:cNvSpPr/>
      </dsp:nvSpPr>
      <dsp:spPr>
        <a:xfrm>
          <a:off x="4973847" y="2913279"/>
          <a:ext cx="1490895" cy="1490895"/>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guardian of democracy</a:t>
          </a:r>
        </a:p>
      </dsp:txBody>
      <dsp:txXfrm>
        <a:off x="5192184" y="3131616"/>
        <a:ext cx="1054221" cy="1054221"/>
      </dsp:txXfrm>
    </dsp:sp>
    <dsp:sp modelId="{2BFD0936-5FED-4F8F-86AB-F2D6081C78C9}">
      <dsp:nvSpPr>
        <dsp:cNvPr id="0" name=""/>
        <dsp:cNvSpPr/>
      </dsp:nvSpPr>
      <dsp:spPr>
        <a:xfrm>
          <a:off x="3292172" y="3884194"/>
          <a:ext cx="1490895" cy="1490895"/>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protector of citizen’s constitutional rights</a:t>
          </a:r>
        </a:p>
      </dsp:txBody>
      <dsp:txXfrm>
        <a:off x="3510509" y="4102531"/>
        <a:ext cx="1054221" cy="1054221"/>
      </dsp:txXfrm>
    </dsp:sp>
    <dsp:sp modelId="{F842455A-B0AD-418A-8008-D0489E1DE9CD}">
      <dsp:nvSpPr>
        <dsp:cNvPr id="0" name=""/>
        <dsp:cNvSpPr/>
      </dsp:nvSpPr>
      <dsp:spPr>
        <a:xfrm>
          <a:off x="1610497" y="2913279"/>
          <a:ext cx="1490895" cy="1490895"/>
        </a:xfrm>
        <a:prstGeom prst="ellipse">
          <a:avLst/>
        </a:prstGeom>
        <a:solidFill>
          <a:schemeClr val="accent5">
            <a:alpha val="50000"/>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protector of human rights</a:t>
          </a:r>
        </a:p>
      </dsp:txBody>
      <dsp:txXfrm>
        <a:off x="1828834" y="3131616"/>
        <a:ext cx="1054221" cy="1054221"/>
      </dsp:txXfrm>
    </dsp:sp>
    <dsp:sp modelId="{2780F3C6-DB72-48D7-97EC-11E36CC2C6DA}">
      <dsp:nvSpPr>
        <dsp:cNvPr id="0" name=""/>
        <dsp:cNvSpPr/>
      </dsp:nvSpPr>
      <dsp:spPr>
        <a:xfrm>
          <a:off x="1610497" y="971447"/>
          <a:ext cx="1490895" cy="1490895"/>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D" sz="1400" kern="1200" dirty="0"/>
            <a:t>The guardian of state ideology</a:t>
          </a:r>
        </a:p>
      </dsp:txBody>
      <dsp:txXfrm>
        <a:off x="1828834" y="1189784"/>
        <a:ext cx="1054221" cy="10542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2952468" cy="4976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41987" name="Rectangle 3"/>
          <p:cNvSpPr>
            <a:spLocks noGrp="1" noChangeArrowheads="1"/>
          </p:cNvSpPr>
          <p:nvPr>
            <p:ph type="dt" sz="quarter" idx="1"/>
          </p:nvPr>
        </p:nvSpPr>
        <p:spPr bwMode="auto">
          <a:xfrm>
            <a:off x="3857954" y="1"/>
            <a:ext cx="2952468" cy="4976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41988" name="Rectangle 4"/>
          <p:cNvSpPr>
            <a:spLocks noGrp="1" noChangeArrowheads="1"/>
          </p:cNvSpPr>
          <p:nvPr>
            <p:ph type="ftr" sz="quarter" idx="2"/>
          </p:nvPr>
        </p:nvSpPr>
        <p:spPr bwMode="auto">
          <a:xfrm>
            <a:off x="0" y="9446366"/>
            <a:ext cx="2952468" cy="49762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41989" name="Rectangle 5"/>
          <p:cNvSpPr>
            <a:spLocks noGrp="1" noChangeArrowheads="1"/>
          </p:cNvSpPr>
          <p:nvPr>
            <p:ph type="sldNum" sz="quarter" idx="3"/>
          </p:nvPr>
        </p:nvSpPr>
        <p:spPr bwMode="auto">
          <a:xfrm>
            <a:off x="3857954" y="9446366"/>
            <a:ext cx="2952468" cy="497625"/>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atin typeface="Arial" pitchFamily="34" charset="0"/>
              </a:defRPr>
            </a:lvl1pPr>
          </a:lstStyle>
          <a:p>
            <a:pPr>
              <a:defRPr/>
            </a:pPr>
            <a:fld id="{EBBE9AF3-0C79-49FF-942C-BFA995D0F76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52468" cy="497625"/>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l" defTabSz="931745">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57954" y="1"/>
            <a:ext cx="2952468" cy="497625"/>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1745">
              <a:defRPr sz="1200">
                <a:latin typeface="Arial"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20750" y="746125"/>
            <a:ext cx="4970463" cy="37290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1814" y="4724882"/>
            <a:ext cx="5448336" cy="447522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46366"/>
            <a:ext cx="2952468" cy="497625"/>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l" defTabSz="931745">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57954" y="9446366"/>
            <a:ext cx="2952468" cy="497625"/>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745">
              <a:defRPr sz="1200">
                <a:latin typeface="Arial" pitchFamily="34" charset="0"/>
              </a:defRPr>
            </a:lvl1pPr>
          </a:lstStyle>
          <a:p>
            <a:pPr>
              <a:defRPr/>
            </a:pPr>
            <a:fld id="{DEF73A89-18FF-4E8A-9B94-95DE4C087D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105D2785-F9C4-41F2-A1CC-535F983AA80B}" type="slidenum">
              <a:rPr lang="id-ID" smtClean="0"/>
              <a:pPr>
                <a:defRPr/>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5034C53-20AC-4AD3-8C46-4085EB851DE0}"/>
              </a:ext>
            </a:extLst>
          </p:cNvPr>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8868DC3E-9B37-4160-96D1-DDC7C28A11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20C6763-2144-49DE-8AD6-1DB75136AFBC}"/>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C1620208-AC73-4616-9BA2-1E8685B483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BF80F3E-691D-4374-BF5F-CA98D0BE6033}"/>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05FE7419-5EDA-4BB4-9666-A2FFA946C8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2431A4-226C-4B8F-A29C-FAB15B2A1CBD}"/>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26B32EC3-B5D3-481B-B82E-D65FBDB6F3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3CAADA6-FED8-4F0B-B35D-3E8D5B0193D7}"/>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AEA8CF75-204E-4C26-A708-59873A2204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542DEAC-1E41-40E1-A4A3-BECCC2CB79DC}"/>
              </a:ext>
            </a:extLst>
          </p:cNvPr>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96CA9071-5AD1-483D-A7A9-201E806BD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2AD5A4F-130D-4A15-83D1-01BD8EE3B458}"/>
              </a:ext>
            </a:extLst>
          </p:cNvPr>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ABF647C1-9BBF-4BBB-A211-601ADD005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114;g9b62cbd3bc_2_935:notes">
            <a:extLst>
              <a:ext uri="{FF2B5EF4-FFF2-40B4-BE49-F238E27FC236}">
                <a16:creationId xmlns:a16="http://schemas.microsoft.com/office/drawing/2014/main" id="{71C49387-C5AF-40EB-950F-477EF516A94E}"/>
              </a:ext>
            </a:extLst>
          </p:cNvPr>
          <p:cNvSpPr>
            <a:spLocks noGrp="1" noRot="1" noChangeAspect="1" noTextEdit="1"/>
          </p:cNvSpPr>
          <p:nvPr>
            <p:ph type="sldImg" idx="2"/>
          </p:nvPr>
        </p:nvSpPr>
        <p:spPr>
          <a:noFill/>
          <a:ln>
            <a:headEnd/>
            <a:tailEnd/>
          </a:ln>
        </p:spPr>
      </p:sp>
      <p:sp>
        <p:nvSpPr>
          <p:cNvPr id="13315" name="Google Shape;1115;g9b62cbd3bc_2_935:notes">
            <a:extLst>
              <a:ext uri="{FF2B5EF4-FFF2-40B4-BE49-F238E27FC236}">
                <a16:creationId xmlns:a16="http://schemas.microsoft.com/office/drawing/2014/main" id="{D6538992-388A-43FF-9509-E308933450AC}"/>
              </a:ext>
            </a:extLst>
          </p:cNvPr>
          <p:cNvSpPr txBox="1">
            <a:spLocks noGrp="1"/>
          </p:cNvSpPr>
          <p:nvPr>
            <p:ph type="body" idx="1"/>
          </p:nvPr>
        </p:nvSpPr>
        <p:spPr/>
        <p:txBody>
          <a:bodyPr/>
          <a:lstStyle/>
          <a:p>
            <a:pPr marL="0" indent="0" eaLnBrk="1" hangingPunct="1">
              <a:buSzPts val="1100"/>
            </a:pPr>
            <a:endParaRPr lang="id-ID" altLang="id-ID"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88CBFFB-7EBD-4A5B-A903-778D4F849BCB}"/>
              </a:ext>
            </a:extLst>
          </p:cNvPr>
          <p:cNvSpPr>
            <a:spLocks noGrp="1" noRot="1" noChangeAspect="1" noTextEdit="1"/>
          </p:cNvSpPr>
          <p:nvPr>
            <p:ph type="sldImg"/>
          </p:nvPr>
        </p:nvSpPr>
        <p:spPr>
          <a:xfrm>
            <a:off x="919163" y="746125"/>
            <a:ext cx="4960937" cy="3722688"/>
          </a:xfrm>
          <a:ln/>
        </p:spPr>
      </p:sp>
      <p:sp>
        <p:nvSpPr>
          <p:cNvPr id="7171" name="Notes Placeholder 2">
            <a:extLst>
              <a:ext uri="{FF2B5EF4-FFF2-40B4-BE49-F238E27FC236}">
                <a16:creationId xmlns:a16="http://schemas.microsoft.com/office/drawing/2014/main" id="{ED38E453-6EC4-4F2B-8503-F18B7D759658}"/>
              </a:ext>
            </a:extLst>
          </p:cNvPr>
          <p:cNvSpPr>
            <a:spLocks noGrp="1"/>
          </p:cNvSpPr>
          <p:nvPr>
            <p:ph type="body" idx="1"/>
          </p:nvPr>
        </p:nvSpPr>
        <p:spPr>
          <a:xfrm>
            <a:off x="679450" y="4718050"/>
            <a:ext cx="54387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lstStyle/>
          <a:p>
            <a:endParaRPr lang="id-ID"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1815A4FF-172F-40A9-80A1-FE18DB1D3016}"/>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37650568-D64A-49BF-9025-BBA4DAD94D37}" type="slidenum">
              <a:rPr lang="en-US" altLang="en-US" b="0"/>
              <a:pPr algn="r" eaLnBrk="1" hangingPunct="1">
                <a:spcBef>
                  <a:spcPct val="0"/>
                </a:spcBef>
              </a:pPr>
              <a:t>3</a:t>
            </a:fld>
            <a:endParaRPr lang="en-US" altLang="en-US"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6FA2A15-CC61-4E37-84A1-5BBC3E9F3CD0}"/>
              </a:ext>
            </a:extLst>
          </p:cNvPr>
          <p:cNvSpPr>
            <a:spLocks noGrp="1" noRot="1" noChangeAspect="1" noTextEdit="1"/>
          </p:cNvSpPr>
          <p:nvPr>
            <p:ph type="sldImg"/>
          </p:nvPr>
        </p:nvSpPr>
        <p:spPr>
          <a:xfrm>
            <a:off x="919163" y="746125"/>
            <a:ext cx="4960937" cy="3722688"/>
          </a:xfrm>
          <a:ln/>
        </p:spPr>
      </p:sp>
      <p:sp>
        <p:nvSpPr>
          <p:cNvPr id="9219" name="Notes Placeholder 2">
            <a:extLst>
              <a:ext uri="{FF2B5EF4-FFF2-40B4-BE49-F238E27FC236}">
                <a16:creationId xmlns:a16="http://schemas.microsoft.com/office/drawing/2014/main" id="{7449F95E-398D-4A86-A720-2FA9A0A73AA4}"/>
              </a:ext>
            </a:extLst>
          </p:cNvPr>
          <p:cNvSpPr>
            <a:spLocks noGrp="1"/>
          </p:cNvSpPr>
          <p:nvPr>
            <p:ph type="body" idx="1"/>
          </p:nvPr>
        </p:nvSpPr>
        <p:spPr>
          <a:xfrm>
            <a:off x="679450" y="4718050"/>
            <a:ext cx="54387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lstStyle/>
          <a:p>
            <a:endParaRPr lang="id-ID"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706A0095-44CF-435B-9B3D-845424C1C75D}"/>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465540A3-835A-44E2-A0EC-94BC996BEF8B}" type="slidenum">
              <a:rPr lang="en-US" altLang="en-US" b="0"/>
              <a:pPr algn="r" eaLnBrk="1" hangingPunct="1">
                <a:spcBef>
                  <a:spcPct val="0"/>
                </a:spcBef>
              </a:pPr>
              <a:t>4</a:t>
            </a:fld>
            <a:endParaRPr lang="en-US" altLang="en-US"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A92C4E3-4318-43BF-8273-E943C720CC61}"/>
              </a:ext>
            </a:extLst>
          </p:cNvPr>
          <p:cNvSpPr>
            <a:spLocks noGrp="1" noRot="1" noChangeAspect="1" noTextEdit="1"/>
          </p:cNvSpPr>
          <p:nvPr>
            <p:ph type="sldImg"/>
          </p:nvPr>
        </p:nvSpPr>
        <p:spPr>
          <a:xfrm>
            <a:off x="919163" y="746125"/>
            <a:ext cx="4960937" cy="3722688"/>
          </a:xfrm>
          <a:ln/>
        </p:spPr>
      </p:sp>
      <p:sp>
        <p:nvSpPr>
          <p:cNvPr id="11267" name="Notes Placeholder 2">
            <a:extLst>
              <a:ext uri="{FF2B5EF4-FFF2-40B4-BE49-F238E27FC236}">
                <a16:creationId xmlns:a16="http://schemas.microsoft.com/office/drawing/2014/main" id="{EDEDA417-FAF7-4C19-92F7-7E2BAD034430}"/>
              </a:ext>
            </a:extLst>
          </p:cNvPr>
          <p:cNvSpPr>
            <a:spLocks noGrp="1"/>
          </p:cNvSpPr>
          <p:nvPr>
            <p:ph type="body" idx="1"/>
          </p:nvPr>
        </p:nvSpPr>
        <p:spPr>
          <a:xfrm>
            <a:off x="679450" y="4718050"/>
            <a:ext cx="54387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1" tIns="45289" rIns="90581" bIns="45289"/>
          <a:lstStyle/>
          <a:p>
            <a:endParaRPr lang="id-ID"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F0A41C80-2A72-4EC4-A505-978C1782179F}"/>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1" tIns="45289" rIns="90581" bIns="45289" anchor="b"/>
          <a:lstStyle>
            <a:lvl1pPr defTabSz="9017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17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17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17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17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B2461FF1-3499-461D-94F8-E911D60BB2E5}" type="slidenum">
              <a:rPr lang="en-US" altLang="en-US" b="0"/>
              <a:pPr algn="r" eaLnBrk="1" hangingPunct="1">
                <a:spcBef>
                  <a:spcPct val="0"/>
                </a:spcBef>
              </a:pPr>
              <a:t>5</a:t>
            </a:fld>
            <a:endParaRPr lang="en-US"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B2A79BB-05F5-43ED-A95B-27F917D88818}"/>
              </a:ext>
            </a:extLst>
          </p:cNvPr>
          <p:cNvSpPr>
            <a:spLocks noGrp="1" noRot="1" noChangeAspect="1" noTextEdit="1"/>
          </p:cNvSpPr>
          <p:nvPr>
            <p:ph type="sldImg"/>
          </p:nvPr>
        </p:nvSpPr>
        <p:spPr>
          <a:xfrm>
            <a:off x="919163" y="746125"/>
            <a:ext cx="4960937" cy="3722688"/>
          </a:xfrm>
          <a:ln/>
        </p:spPr>
      </p:sp>
      <p:sp>
        <p:nvSpPr>
          <p:cNvPr id="13315" name="Notes Placeholder 2">
            <a:extLst>
              <a:ext uri="{FF2B5EF4-FFF2-40B4-BE49-F238E27FC236}">
                <a16:creationId xmlns:a16="http://schemas.microsoft.com/office/drawing/2014/main" id="{F96CF874-AB10-4757-B512-7D3D12D1415D}"/>
              </a:ext>
            </a:extLst>
          </p:cNvPr>
          <p:cNvSpPr>
            <a:spLocks noGrp="1"/>
          </p:cNvSpPr>
          <p:nvPr>
            <p:ph type="body" idx="1"/>
          </p:nvPr>
        </p:nvSpPr>
        <p:spPr>
          <a:xfrm>
            <a:off x="679450" y="4718050"/>
            <a:ext cx="54387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lstStyle/>
          <a:p>
            <a:endParaRPr lang="id-ID"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C997CC23-8BAA-41B4-A7BF-C4D83B19772A}"/>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7B88F446-B0D3-4818-8BAC-5C79B0585A49}" type="slidenum">
              <a:rPr lang="en-US" altLang="en-US" b="0"/>
              <a:pPr algn="r" eaLnBrk="1" hangingPunct="1">
                <a:spcBef>
                  <a:spcPct val="0"/>
                </a:spcBef>
              </a:pPr>
              <a:t>6</a:t>
            </a:fld>
            <a:endParaRPr lang="en-US" altLang="en-US"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985DF3F-D3AF-4424-B8DE-FE28F4E03075}"/>
              </a:ext>
            </a:extLst>
          </p:cNvPr>
          <p:cNvSpPr>
            <a:spLocks noGrp="1" noRot="1" noChangeAspect="1" noTextEdit="1"/>
          </p:cNvSpPr>
          <p:nvPr>
            <p:ph type="sldImg"/>
          </p:nvPr>
        </p:nvSpPr>
        <p:spPr>
          <a:xfrm>
            <a:off x="919163" y="746125"/>
            <a:ext cx="4960937" cy="3722688"/>
          </a:xfrm>
          <a:ln/>
        </p:spPr>
      </p:sp>
      <p:sp>
        <p:nvSpPr>
          <p:cNvPr id="15363" name="Notes Placeholder 2">
            <a:extLst>
              <a:ext uri="{FF2B5EF4-FFF2-40B4-BE49-F238E27FC236}">
                <a16:creationId xmlns:a16="http://schemas.microsoft.com/office/drawing/2014/main" id="{EA214BFC-A358-4D71-B9EE-6D6369DD6D28}"/>
              </a:ext>
            </a:extLst>
          </p:cNvPr>
          <p:cNvSpPr>
            <a:spLocks noGrp="1"/>
          </p:cNvSpPr>
          <p:nvPr>
            <p:ph type="body" idx="1"/>
          </p:nvPr>
        </p:nvSpPr>
        <p:spPr>
          <a:xfrm>
            <a:off x="679450" y="4718050"/>
            <a:ext cx="54387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lstStyle/>
          <a:p>
            <a:endParaRPr lang="id-ID"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4F031137-534E-4DBC-9918-14CC588BC777}"/>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1" rIns="91285" bIns="45641"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70AFDED9-0204-4272-ADA4-1A1EA9794DB4}" type="slidenum">
              <a:rPr lang="en-US" altLang="en-US" b="0"/>
              <a:pPr algn="r" eaLnBrk="1" hangingPunct="1">
                <a:spcBef>
                  <a:spcPct val="0"/>
                </a:spcBef>
              </a:pPr>
              <a:t>7</a:t>
            </a:fld>
            <a:endParaRPr lang="en-US" altLang="en-US"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BFCF8AF-5ECB-4E07-8064-E654251CF8E3}"/>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C81FD3C7-D1A8-4D10-B8C3-85BAC5C128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CB2EC40-CCF4-47CC-9504-2A7FCF3FB1CC}"/>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FB358678-C02D-491C-AA84-A7C10EF5F5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03FCE4-9655-4AC7-92F8-0743F18EE7AE}"/>
              </a:ext>
            </a:extLst>
          </p:cNvPr>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2361E539-3CC7-4136-95F9-478C011B1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1200"/>
            </a:lvl1pPr>
          </a:lstStyle>
          <a:p>
            <a:pPr>
              <a:defRPr/>
            </a:pPr>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FC792E24-B768-4F8C-B6F0-BEFC4B9405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C81532-7D48-4A13-9969-3414902AD0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7B32F-FC43-4D5D-8E38-78F9FAA14C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pPr lvl="0"/>
            <a:endParaRPr lang="id-ID"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75E1D-AED3-4A69-9855-F3837757F91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ang_Saka_Merah_Putih.jpg"/>
          <p:cNvPicPr>
            <a:picLocks noChangeAspect="1"/>
          </p:cNvPicPr>
          <p:nvPr/>
        </p:nvPicPr>
        <p:blipFill>
          <a:blip r:embed="rId2" cstate="print"/>
          <a:srcRect/>
          <a:stretch>
            <a:fillRect/>
          </a:stretch>
        </p:blipFill>
        <p:spPr bwMode="auto">
          <a:xfrm>
            <a:off x="0" y="0"/>
            <a:ext cx="9155113"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63E6E5-5936-4B90-A17C-E2A254BC1B1A}"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4" descr="merah.jpg"/>
          <p:cNvPicPr>
            <a:picLocks noChangeAspect="1"/>
          </p:cNvPicPr>
          <p:nvPr/>
        </p:nvPicPr>
        <p:blipFill>
          <a:blip r:embed="rId2" cstate="print"/>
          <a:srcRect/>
          <a:stretch>
            <a:fillRect/>
          </a:stretch>
        </p:blipFill>
        <p:spPr bwMode="auto">
          <a:xfrm>
            <a:off x="0" y="0"/>
            <a:ext cx="9144000" cy="11652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3C5377-16F0-4C80-98E0-05AEE0289C06}"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Content Placeholder 4" descr="merah.jpg"/>
          <p:cNvPicPr>
            <a:picLocks noChangeAspect="1"/>
          </p:cNvPicPr>
          <p:nvPr/>
        </p:nvPicPr>
        <p:blipFill>
          <a:blip r:embed="rId2" cstate="print"/>
          <a:srcRect/>
          <a:stretch>
            <a:fillRect/>
          </a:stretch>
        </p:blipFill>
        <p:spPr bwMode="auto">
          <a:xfrm>
            <a:off x="0" y="0"/>
            <a:ext cx="9144000" cy="11652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4A2E3B-058C-4CF7-9D85-08BF91484782}"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Content Placeholder 4" descr="merah.jpg"/>
          <p:cNvPicPr>
            <a:picLocks noChangeAspect="1"/>
          </p:cNvPicPr>
          <p:nvPr/>
        </p:nvPicPr>
        <p:blipFill>
          <a:blip r:embed="rId2" cstate="print"/>
          <a:srcRect/>
          <a:stretch>
            <a:fillRect/>
          </a:stretch>
        </p:blipFill>
        <p:spPr bwMode="auto">
          <a:xfrm>
            <a:off x="0" y="0"/>
            <a:ext cx="9144000" cy="11652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B651C3E-59D7-4755-AB60-E16AB114345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4" descr="merah.jpg"/>
          <p:cNvPicPr>
            <a:picLocks noChangeAspect="1"/>
          </p:cNvPicPr>
          <p:nvPr/>
        </p:nvPicPr>
        <p:blipFill>
          <a:blip r:embed="rId2" cstate="print"/>
          <a:srcRect/>
          <a:stretch>
            <a:fillRect/>
          </a:stretch>
        </p:blipFill>
        <p:spPr bwMode="auto">
          <a:xfrm>
            <a:off x="0" y="0"/>
            <a:ext cx="9144000" cy="11652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70C1BCD-C930-4576-8A50-52963EF17C16}"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Content Placeholder 4" descr="merah.jpg"/>
          <p:cNvPicPr>
            <a:picLocks noChangeAspect="1"/>
          </p:cNvPicPr>
          <p:nvPr/>
        </p:nvPicPr>
        <p:blipFill>
          <a:blip r:embed="rId2" cstate="print"/>
          <a:srcRect/>
          <a:stretch>
            <a:fillRect/>
          </a:stretch>
        </p:blipFill>
        <p:spPr bwMode="auto">
          <a:xfrm>
            <a:off x="0" y="0"/>
            <a:ext cx="9144000" cy="116522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id-ID"/>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D141721-E33D-41B5-B59B-1575E34013A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A50D8-926D-4B2D-B77B-1DBBFE75C84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6127B6-350B-4ACC-9057-4FA7BDF1C57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F83351-B3A9-4CE9-9BA8-0A56EA735C2B}"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C11D8A-EF6E-4314-9955-CE90D495416E}"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D9410-54F1-45D0-BFB4-2BD954B1A279}"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976C0-FA06-42F2-BE32-82A2A65D1D90}"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D97355-589C-4F9A-82EC-88CD5AB60C2C}" type="datetime1">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A01203-7F9A-4C5F-94BC-88AFF9A9CC3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B91EED-9EDF-403E-B0E3-37E36A400D06}" type="datetime1">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1264D7-735B-42E6-A497-BBC5A193BF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D872B4-C4C6-4276-860E-FDA6684DB21D}" type="datetime1">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1EFADB-7C7D-43EB-B6DB-89FEE246841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E6495C-A3A3-485D-8FA2-203C1D0B3EF4}" type="datetime1">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6B2CD9-C8AE-43A4-846C-F9EFF03465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394EB50-F05B-4253-B98C-1444AF9666C7}" type="datetime1">
              <a:rPr lang="en-US"/>
              <a:pPr>
                <a:defRPr/>
              </a:pPr>
              <a:t>2/3/2022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D85E10-0078-4895-9C6F-E6FB413E147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55C67B8-198B-427C-9050-99C8B1F7B966}" type="datetime1">
              <a:rPr lang="en-US"/>
              <a:pPr>
                <a:defRPr/>
              </a:pPr>
              <a:t>2/3/2022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80F114-4F72-4773-A1C9-6458C88BB5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C38665-8136-448F-9499-CD3180C6925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A8FCC-5C26-4767-BDD0-5878550B9606}" type="datetime1">
              <a:rPr lang="en-US"/>
              <a:pPr>
                <a:defRPr/>
              </a:pPr>
              <a:t>2/3/2022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DE3F4E-A09B-4FFB-9C6E-BA972EDBC4B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E0BE35-E7AB-4F1E-9F81-BEB3B0D0AD1F}" type="datetime1">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C41AE1-6294-4A6F-8F84-01166D255C4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D76920-E3A1-4342-8790-7831649558BE}" type="datetime1">
              <a:rPr lang="en-US"/>
              <a:pPr>
                <a:defRPr/>
              </a:pPr>
              <a:t>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66FAB7-7974-43A6-9EF3-14D1510DBB2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BEDACA-6682-4957-9B0E-38411C8199D6}" type="datetime1">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5549C-8BF3-4306-A2D8-DF6391232A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23DDE8-E635-41F7-AF9E-B02B34B5FCCC}" type="datetime1">
              <a:rPr lang="en-US"/>
              <a:pPr>
                <a:defRPr/>
              </a:pPr>
              <a:t>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7FABA0-858C-4030-B4E2-43F668318E4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5"/>
        <p:cNvGrpSpPr/>
        <p:nvPr/>
      </p:nvGrpSpPr>
      <p:grpSpPr>
        <a:xfrm>
          <a:off x="0" y="0"/>
          <a:ext cx="0" cy="0"/>
          <a:chOff x="0" y="0"/>
          <a:chExt cx="0" cy="0"/>
        </a:xfrm>
      </p:grpSpPr>
      <p:sp>
        <p:nvSpPr>
          <p:cNvPr id="11" name="Google Shape;126;p23">
            <a:extLst>
              <a:ext uri="{FF2B5EF4-FFF2-40B4-BE49-F238E27FC236}">
                <a16:creationId xmlns:a16="http://schemas.microsoft.com/office/drawing/2014/main" id="{FE7E31AC-2A31-4775-9F00-E0CE5EE2B2A1}"/>
              </a:ext>
            </a:extLst>
          </p:cNvPr>
          <p:cNvSpPr>
            <a:spLocks noChangeArrowheads="1"/>
          </p:cNvSpPr>
          <p:nvPr/>
        </p:nvSpPr>
        <p:spPr bwMode="auto">
          <a:xfrm rot="10800000" flipH="1">
            <a:off x="0" y="1"/>
            <a:ext cx="2190750" cy="1672167"/>
          </a:xfrm>
          <a:prstGeom prst="rtTriangle">
            <a:avLst/>
          </a:prstGeom>
          <a:solidFill>
            <a:schemeClr val="tx2"/>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id-ID" altLang="id-ID" sz="1400"/>
          </a:p>
        </p:txBody>
      </p:sp>
      <p:sp>
        <p:nvSpPr>
          <p:cNvPr id="127" name="Google Shape;127;p23"/>
          <p:cNvSpPr txBox="1">
            <a:spLocks noGrp="1"/>
          </p:cNvSpPr>
          <p:nvPr>
            <p:ph type="title"/>
          </p:nvPr>
        </p:nvSpPr>
        <p:spPr>
          <a:xfrm>
            <a:off x="540000" y="655200"/>
            <a:ext cx="8100000" cy="763600"/>
          </a:xfrm>
          <a:prstGeom prst="rect">
            <a:avLst/>
          </a:prstGeom>
        </p:spPr>
        <p:txBody>
          <a:bodyPr spcFirstLastPara="1">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sp>
        <p:nvSpPr>
          <p:cNvPr id="128" name="Google Shape;128;p23"/>
          <p:cNvSpPr txBox="1">
            <a:spLocks noGrp="1"/>
          </p:cNvSpPr>
          <p:nvPr>
            <p:ph type="subTitle" idx="1"/>
          </p:nvPr>
        </p:nvSpPr>
        <p:spPr>
          <a:xfrm>
            <a:off x="821150" y="5133533"/>
            <a:ext cx="1970700" cy="763600"/>
          </a:xfrm>
          <a:prstGeom prst="rect">
            <a:avLst/>
          </a:prstGeom>
        </p:spPr>
        <p:txBody>
          <a:bodyPr spcFirstLastPara="1">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 name="Google Shape;129;p23"/>
          <p:cNvSpPr txBox="1">
            <a:spLocks noGrp="1"/>
          </p:cNvSpPr>
          <p:nvPr>
            <p:ph type="subTitle" idx="2"/>
          </p:nvPr>
        </p:nvSpPr>
        <p:spPr>
          <a:xfrm>
            <a:off x="6719376" y="5133533"/>
            <a:ext cx="1970700" cy="763600"/>
          </a:xfrm>
          <a:prstGeom prst="rect">
            <a:avLst/>
          </a:prstGeom>
        </p:spPr>
        <p:txBody>
          <a:bodyPr spcFirstLastPara="1">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23"/>
          <p:cNvSpPr txBox="1">
            <a:spLocks noGrp="1"/>
          </p:cNvSpPr>
          <p:nvPr>
            <p:ph type="subTitle" idx="3"/>
          </p:nvPr>
        </p:nvSpPr>
        <p:spPr>
          <a:xfrm>
            <a:off x="6719376" y="2882200"/>
            <a:ext cx="1970700" cy="763600"/>
          </a:xfrm>
          <a:prstGeom prst="rect">
            <a:avLst/>
          </a:prstGeom>
        </p:spPr>
        <p:txBody>
          <a:bodyPr spcFirstLastPara="1">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3"/>
          <p:cNvSpPr txBox="1">
            <a:spLocks noGrp="1"/>
          </p:cNvSpPr>
          <p:nvPr>
            <p:ph type="subTitle" idx="4"/>
          </p:nvPr>
        </p:nvSpPr>
        <p:spPr>
          <a:xfrm>
            <a:off x="821150" y="2882200"/>
            <a:ext cx="1970700" cy="763600"/>
          </a:xfrm>
          <a:prstGeom prst="rect">
            <a:avLst/>
          </a:prstGeom>
        </p:spPr>
        <p:txBody>
          <a:bodyPr spcFirstLastPara="1">
            <a:noAutofit/>
          </a:bodyPr>
          <a:lstStyle>
            <a:lvl1pPr lvl="0" rtl="0">
              <a:lnSpc>
                <a:spcPct val="100000"/>
              </a:lnSpc>
              <a:spcBef>
                <a:spcPts val="0"/>
              </a:spcBef>
              <a:spcAft>
                <a:spcPts val="0"/>
              </a:spcAft>
              <a:buSzPts val="16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2" name="Google Shape;132;p23"/>
          <p:cNvSpPr txBox="1">
            <a:spLocks noGrp="1"/>
          </p:cNvSpPr>
          <p:nvPr>
            <p:ph type="subTitle" idx="5"/>
          </p:nvPr>
        </p:nvSpPr>
        <p:spPr>
          <a:xfrm>
            <a:off x="821138" y="2435900"/>
            <a:ext cx="1603500" cy="408800"/>
          </a:xfrm>
          <a:prstGeom prst="rect">
            <a:avLst/>
          </a:prstGeom>
        </p:spPr>
        <p:txBody>
          <a:bodyPr spcFirstLastPara="1" anchor="ctr">
            <a:noAutofit/>
          </a:bodyPr>
          <a:lstStyle>
            <a:lvl1pPr lvl="0">
              <a:lnSpc>
                <a:spcPct val="100000"/>
              </a:lnSpc>
              <a:spcBef>
                <a:spcPts val="0"/>
              </a:spcBef>
              <a:spcAft>
                <a:spcPts val="0"/>
              </a:spcAft>
              <a:buSzPts val="1600"/>
              <a:buFont typeface="Be Vietnam ExtraBold"/>
              <a:buNone/>
              <a:defRPr sz="2200">
                <a:solidFill>
                  <a:schemeClr val="dk1"/>
                </a:solidFill>
                <a:latin typeface="Be Vietnam ExtraBold"/>
                <a:ea typeface="Be Vietnam ExtraBold"/>
                <a:cs typeface="Be Vietnam ExtraBold"/>
                <a:sym typeface="Be Vietnam ExtraBold"/>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33" name="Google Shape;133;p23"/>
          <p:cNvSpPr txBox="1">
            <a:spLocks noGrp="1"/>
          </p:cNvSpPr>
          <p:nvPr>
            <p:ph type="subTitle" idx="6"/>
          </p:nvPr>
        </p:nvSpPr>
        <p:spPr>
          <a:xfrm>
            <a:off x="821138" y="4693733"/>
            <a:ext cx="1603500" cy="408800"/>
          </a:xfrm>
          <a:prstGeom prst="rect">
            <a:avLst/>
          </a:prstGeom>
        </p:spPr>
        <p:txBody>
          <a:bodyPr spcFirstLastPara="1" anchor="ctr">
            <a:noAutofit/>
          </a:bodyPr>
          <a:lstStyle>
            <a:lvl1pPr lvl="0" rtl="0">
              <a:lnSpc>
                <a:spcPct val="100000"/>
              </a:lnSpc>
              <a:spcBef>
                <a:spcPts val="0"/>
              </a:spcBef>
              <a:spcAft>
                <a:spcPts val="0"/>
              </a:spcAft>
              <a:buSzPts val="1600"/>
              <a:buFont typeface="Be Vietnam ExtraBold"/>
              <a:buNone/>
              <a:defRPr sz="2200">
                <a:solidFill>
                  <a:schemeClr val="dk1"/>
                </a:solidFill>
                <a:latin typeface="Be Vietnam ExtraBold"/>
                <a:ea typeface="Be Vietnam ExtraBold"/>
                <a:cs typeface="Be Vietnam ExtraBold"/>
                <a:sym typeface="Be Vietnam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4" name="Google Shape;134;p23"/>
          <p:cNvSpPr txBox="1">
            <a:spLocks noGrp="1"/>
          </p:cNvSpPr>
          <p:nvPr>
            <p:ph type="subTitle" idx="7"/>
          </p:nvPr>
        </p:nvSpPr>
        <p:spPr>
          <a:xfrm>
            <a:off x="6719363" y="4693733"/>
            <a:ext cx="1603500" cy="408800"/>
          </a:xfrm>
          <a:prstGeom prst="rect">
            <a:avLst/>
          </a:prstGeom>
        </p:spPr>
        <p:txBody>
          <a:bodyPr spcFirstLastPara="1" anchor="ctr">
            <a:noAutofit/>
          </a:bodyPr>
          <a:lstStyle>
            <a:lvl1pPr lvl="0" rtl="0">
              <a:lnSpc>
                <a:spcPct val="100000"/>
              </a:lnSpc>
              <a:spcBef>
                <a:spcPts val="0"/>
              </a:spcBef>
              <a:spcAft>
                <a:spcPts val="0"/>
              </a:spcAft>
              <a:buSzPts val="1600"/>
              <a:buFont typeface="Be Vietnam ExtraBold"/>
              <a:buNone/>
              <a:defRPr sz="2200">
                <a:solidFill>
                  <a:schemeClr val="dk1"/>
                </a:solidFill>
                <a:latin typeface="Be Vietnam ExtraBold"/>
                <a:ea typeface="Be Vietnam ExtraBold"/>
                <a:cs typeface="Be Vietnam ExtraBold"/>
                <a:sym typeface="Be Vietnam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5" name="Google Shape;135;p23"/>
          <p:cNvSpPr txBox="1">
            <a:spLocks noGrp="1"/>
          </p:cNvSpPr>
          <p:nvPr>
            <p:ph type="subTitle" idx="8"/>
          </p:nvPr>
        </p:nvSpPr>
        <p:spPr>
          <a:xfrm>
            <a:off x="6719363" y="2435900"/>
            <a:ext cx="1603500" cy="408800"/>
          </a:xfrm>
          <a:prstGeom prst="rect">
            <a:avLst/>
          </a:prstGeom>
        </p:spPr>
        <p:txBody>
          <a:bodyPr spcFirstLastPara="1" anchor="ctr">
            <a:noAutofit/>
          </a:bodyPr>
          <a:lstStyle>
            <a:lvl1pPr lvl="0" rtl="0">
              <a:lnSpc>
                <a:spcPct val="100000"/>
              </a:lnSpc>
              <a:spcBef>
                <a:spcPts val="0"/>
              </a:spcBef>
              <a:spcAft>
                <a:spcPts val="0"/>
              </a:spcAft>
              <a:buSzPts val="1600"/>
              <a:buFont typeface="Be Vietnam ExtraBold"/>
              <a:buNone/>
              <a:defRPr sz="2200">
                <a:solidFill>
                  <a:schemeClr val="dk1"/>
                </a:solidFill>
                <a:latin typeface="Be Vietnam ExtraBold"/>
                <a:ea typeface="Be Vietnam ExtraBold"/>
                <a:cs typeface="Be Vietnam ExtraBold"/>
                <a:sym typeface="Be Vietnam Extra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49069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168F-DEF9-4D14-8989-6FC00B2EC4F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D"/>
          </a:p>
        </p:txBody>
      </p:sp>
      <p:sp>
        <p:nvSpPr>
          <p:cNvPr id="3" name="Subtitle 2">
            <a:extLst>
              <a:ext uri="{FF2B5EF4-FFF2-40B4-BE49-F238E27FC236}">
                <a16:creationId xmlns:a16="http://schemas.microsoft.com/office/drawing/2014/main" id="{60CDFDBC-02A1-4A6A-B120-E46B60A1FC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772955F-332E-4A14-9FE0-5A5A658B625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8A08170-D90B-49EF-8010-95760733CAB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BF1AB9B-E70C-48F9-BA48-76E5F00A3E54}"/>
              </a:ext>
            </a:extLst>
          </p:cNvPr>
          <p:cNvSpPr>
            <a:spLocks noGrp="1"/>
          </p:cNvSpPr>
          <p:nvPr>
            <p:ph type="sldNum" sz="quarter" idx="12"/>
          </p:nvPr>
        </p:nvSpPr>
        <p:spPr/>
        <p:txBody>
          <a:bodyPr/>
          <a:lstStyle/>
          <a:p>
            <a:pPr>
              <a:defRPr/>
            </a:pPr>
            <a:fld id="{E4729D40-C6D2-49BF-99EF-42507409FA29}" type="slidenum">
              <a:rPr lang="en-US" smtClean="0"/>
              <a:pPr>
                <a:defRPr/>
              </a:pPr>
              <a:t>‹#›</a:t>
            </a:fld>
            <a:endParaRPr lang="en-US"/>
          </a:p>
        </p:txBody>
      </p:sp>
    </p:spTree>
    <p:extLst>
      <p:ext uri="{BB962C8B-B14F-4D97-AF65-F5344CB8AC3E}">
        <p14:creationId xmlns:p14="http://schemas.microsoft.com/office/powerpoint/2010/main" val="484861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90EC-7014-48C8-B61F-C38970AEB26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B0663F8-E90F-4D18-A411-1F7B22F1F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E033E8-1D0A-484A-BF2D-1BB18A74938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73F780B-C689-4BE8-8714-119C0B279A3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5D862B8-9B66-45EC-A99B-EF0BCC9C9621}"/>
              </a:ext>
            </a:extLst>
          </p:cNvPr>
          <p:cNvSpPr>
            <a:spLocks noGrp="1"/>
          </p:cNvSpPr>
          <p:nvPr>
            <p:ph type="sldNum" sz="quarter" idx="12"/>
          </p:nvPr>
        </p:nvSpPr>
        <p:spPr/>
        <p:txBody>
          <a:bodyPr/>
          <a:lstStyle/>
          <a:p>
            <a:pPr>
              <a:defRPr/>
            </a:pPr>
            <a:fld id="{2CDFCA61-DAC2-46FD-A350-A4742D39C40C}" type="slidenum">
              <a:rPr lang="en-US" smtClean="0"/>
              <a:pPr>
                <a:defRPr/>
              </a:pPr>
              <a:t>‹#›</a:t>
            </a:fld>
            <a:endParaRPr lang="en-US"/>
          </a:p>
        </p:txBody>
      </p:sp>
    </p:spTree>
    <p:extLst>
      <p:ext uri="{BB962C8B-B14F-4D97-AF65-F5344CB8AC3E}">
        <p14:creationId xmlns:p14="http://schemas.microsoft.com/office/powerpoint/2010/main" val="1314327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2D3-BC9B-4753-A44E-79DEB1908A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B7B209CE-F5B8-4495-A4BB-303D4CF2631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E0839-0E94-4749-9AB5-A8B50D7F440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0FD229-9676-49CC-A1AF-4C885A9CFE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4B57155-5E41-4E08-9F85-105247703CD3}"/>
              </a:ext>
            </a:extLst>
          </p:cNvPr>
          <p:cNvSpPr>
            <a:spLocks noGrp="1"/>
          </p:cNvSpPr>
          <p:nvPr>
            <p:ph type="sldNum" sz="quarter" idx="12"/>
          </p:nvPr>
        </p:nvSpPr>
        <p:spPr/>
        <p:txBody>
          <a:bodyPr/>
          <a:lstStyle/>
          <a:p>
            <a:pPr>
              <a:defRPr/>
            </a:pPr>
            <a:fld id="{89FAC155-ED9C-4CBF-860A-A3C49BC3786E}" type="slidenum">
              <a:rPr lang="en-US" smtClean="0"/>
              <a:pPr>
                <a:defRPr/>
              </a:pPr>
              <a:t>‹#›</a:t>
            </a:fld>
            <a:endParaRPr lang="en-US"/>
          </a:p>
        </p:txBody>
      </p:sp>
    </p:spTree>
    <p:extLst>
      <p:ext uri="{BB962C8B-B14F-4D97-AF65-F5344CB8AC3E}">
        <p14:creationId xmlns:p14="http://schemas.microsoft.com/office/powerpoint/2010/main" val="4084023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558F-D249-4BBE-B152-4FC484AACCA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8B46726-8FED-41DE-8711-9F0AF2519B5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772A699-6175-42AA-BA58-334018FE9CE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7B52EF3-B26C-441D-9ADB-BC6F03C9C18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0142329-27C0-4173-A5B8-7ECD20F52CF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3725B8F-032F-4D1B-AF88-E80F61AD0ABB}"/>
              </a:ext>
            </a:extLst>
          </p:cNvPr>
          <p:cNvSpPr>
            <a:spLocks noGrp="1"/>
          </p:cNvSpPr>
          <p:nvPr>
            <p:ph type="sldNum" sz="quarter" idx="12"/>
          </p:nvPr>
        </p:nvSpPr>
        <p:spPr/>
        <p:txBody>
          <a:bodyPr/>
          <a:lstStyle/>
          <a:p>
            <a:pPr>
              <a:defRPr/>
            </a:pPr>
            <a:fld id="{3D958826-E052-4910-AF30-B9D1D013AD49}" type="slidenum">
              <a:rPr lang="en-US" smtClean="0"/>
              <a:pPr>
                <a:defRPr/>
              </a:pPr>
              <a:t>‹#›</a:t>
            </a:fld>
            <a:endParaRPr lang="en-US"/>
          </a:p>
        </p:txBody>
      </p:sp>
    </p:spTree>
    <p:extLst>
      <p:ext uri="{BB962C8B-B14F-4D97-AF65-F5344CB8AC3E}">
        <p14:creationId xmlns:p14="http://schemas.microsoft.com/office/powerpoint/2010/main" val="125550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97F82B-0365-4A6D-9090-8813D7043DA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03500-609C-42AC-A874-8F99A4225C06}"/>
              </a:ext>
            </a:extLst>
          </p:cNvPr>
          <p:cNvSpPr>
            <a:spLocks noGrp="1"/>
          </p:cNvSpPr>
          <p:nvPr>
            <p:ph type="title"/>
          </p:nvPr>
        </p:nvSpPr>
        <p:spPr>
          <a:xfrm>
            <a:off x="629841" y="365126"/>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77A0F1A-E2AF-4F0C-A1DD-098C3D2CCB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91D9D-4417-4D49-8D3B-3D2ED8AAD1D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02B55F2-6658-4186-BE79-A850045282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88B67-3B71-49CE-B483-EA4F00D55B2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E049735-8558-4ABD-A92D-234641AE656B}"/>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201B1BB4-907E-4C7E-9ABD-FB27C782D8A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4FA84C8-749C-4E72-8B85-A379233808EA}"/>
              </a:ext>
            </a:extLst>
          </p:cNvPr>
          <p:cNvSpPr>
            <a:spLocks noGrp="1"/>
          </p:cNvSpPr>
          <p:nvPr>
            <p:ph type="sldNum" sz="quarter" idx="12"/>
          </p:nvPr>
        </p:nvSpPr>
        <p:spPr/>
        <p:txBody>
          <a:bodyPr/>
          <a:lstStyle/>
          <a:p>
            <a:pPr>
              <a:defRPr/>
            </a:pPr>
            <a:fld id="{1DF1506F-571F-497A-AD70-40A2E0411DA9}" type="slidenum">
              <a:rPr lang="en-US" smtClean="0"/>
              <a:pPr>
                <a:defRPr/>
              </a:pPr>
              <a:t>‹#›</a:t>
            </a:fld>
            <a:endParaRPr lang="en-US"/>
          </a:p>
        </p:txBody>
      </p:sp>
    </p:spTree>
    <p:extLst>
      <p:ext uri="{BB962C8B-B14F-4D97-AF65-F5344CB8AC3E}">
        <p14:creationId xmlns:p14="http://schemas.microsoft.com/office/powerpoint/2010/main" val="3404610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6777-C64C-4DD3-91F3-01C74823921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4C16C233-791D-41F3-9E45-DFF563E72E7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E10C6ED-AF5B-4EAC-B023-78396AC03ABB}"/>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B1507A2-DDEF-40C9-88CC-433A3F76B1D8}"/>
              </a:ext>
            </a:extLst>
          </p:cNvPr>
          <p:cNvSpPr>
            <a:spLocks noGrp="1"/>
          </p:cNvSpPr>
          <p:nvPr>
            <p:ph type="sldNum" sz="quarter" idx="12"/>
          </p:nvPr>
        </p:nvSpPr>
        <p:spPr/>
        <p:txBody>
          <a:bodyPr/>
          <a:lstStyle/>
          <a:p>
            <a:pPr>
              <a:defRPr/>
            </a:pPr>
            <a:fld id="{0C428AE5-0C02-4FE3-AF61-2B8B84031ECA}" type="slidenum">
              <a:rPr lang="en-US" smtClean="0"/>
              <a:pPr>
                <a:defRPr/>
              </a:pPr>
              <a:t>‹#›</a:t>
            </a:fld>
            <a:endParaRPr lang="en-US"/>
          </a:p>
        </p:txBody>
      </p:sp>
    </p:spTree>
    <p:extLst>
      <p:ext uri="{BB962C8B-B14F-4D97-AF65-F5344CB8AC3E}">
        <p14:creationId xmlns:p14="http://schemas.microsoft.com/office/powerpoint/2010/main" val="2315102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C7866-44DA-44A4-9529-73A062528447}"/>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1FAEA87-0958-44A5-998A-3BE9D266D8D3}"/>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AE340C28-FBC1-4E52-9DC9-9EA599B0061C}"/>
              </a:ext>
            </a:extLst>
          </p:cNvPr>
          <p:cNvSpPr>
            <a:spLocks noGrp="1"/>
          </p:cNvSpPr>
          <p:nvPr>
            <p:ph type="sldNum" sz="quarter" idx="12"/>
          </p:nvPr>
        </p:nvSpPr>
        <p:spPr/>
        <p:txBody>
          <a:bodyPr/>
          <a:lstStyle/>
          <a:p>
            <a:pPr>
              <a:defRPr/>
            </a:pPr>
            <a:fld id="{D3AF6848-A4B3-4A2C-AE54-EBB73E98E061}" type="slidenum">
              <a:rPr lang="en-US" smtClean="0"/>
              <a:pPr>
                <a:defRPr/>
              </a:pPr>
              <a:t>‹#›</a:t>
            </a:fld>
            <a:endParaRPr lang="en-US"/>
          </a:p>
        </p:txBody>
      </p:sp>
    </p:spTree>
    <p:extLst>
      <p:ext uri="{BB962C8B-B14F-4D97-AF65-F5344CB8AC3E}">
        <p14:creationId xmlns:p14="http://schemas.microsoft.com/office/powerpoint/2010/main" val="1243536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3FD9-E0BE-4088-B9DF-AAE27AD872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4CF5A07B-C57E-4556-BBD0-850AC1F1DB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586CD66-65C0-49C5-A6A2-735C35FF00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9D758C-BE18-4A6A-B7BA-F36E9E8AE26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4B27143-84DD-4836-B810-F736FBFB0C4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BAB170E-3CAB-44B2-A758-FB5A9AE05140}"/>
              </a:ext>
            </a:extLst>
          </p:cNvPr>
          <p:cNvSpPr>
            <a:spLocks noGrp="1"/>
          </p:cNvSpPr>
          <p:nvPr>
            <p:ph type="sldNum" sz="quarter" idx="12"/>
          </p:nvPr>
        </p:nvSpPr>
        <p:spPr/>
        <p:txBody>
          <a:bodyPr/>
          <a:lstStyle/>
          <a:p>
            <a:pPr>
              <a:defRPr/>
            </a:pPr>
            <a:fld id="{1DC5BB69-A866-4EE5-A9AE-477B55201A73}" type="slidenum">
              <a:rPr lang="en-US" smtClean="0"/>
              <a:pPr>
                <a:defRPr/>
              </a:pPr>
              <a:t>‹#›</a:t>
            </a:fld>
            <a:endParaRPr lang="en-US"/>
          </a:p>
        </p:txBody>
      </p:sp>
    </p:spTree>
    <p:extLst>
      <p:ext uri="{BB962C8B-B14F-4D97-AF65-F5344CB8AC3E}">
        <p14:creationId xmlns:p14="http://schemas.microsoft.com/office/powerpoint/2010/main" val="1974055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2CEA-4DCC-47A9-8BFD-FC9CA4D5FB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A0EFF87-2160-4E0A-BE60-679AD673C35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D"/>
          </a:p>
        </p:txBody>
      </p:sp>
      <p:sp>
        <p:nvSpPr>
          <p:cNvPr id="4" name="Text Placeholder 3">
            <a:extLst>
              <a:ext uri="{FF2B5EF4-FFF2-40B4-BE49-F238E27FC236}">
                <a16:creationId xmlns:a16="http://schemas.microsoft.com/office/drawing/2014/main" id="{02BF2316-76FB-482B-9ECD-12EBEB440C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436955F-849A-4ADD-8F57-E33BCA61E11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1B5B246-640A-4112-B23B-B77A6E70BAD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C411FA5-42C0-4D55-91FA-789843C8368B}"/>
              </a:ext>
            </a:extLst>
          </p:cNvPr>
          <p:cNvSpPr>
            <a:spLocks noGrp="1"/>
          </p:cNvSpPr>
          <p:nvPr>
            <p:ph type="sldNum" sz="quarter" idx="12"/>
          </p:nvPr>
        </p:nvSpPr>
        <p:spPr/>
        <p:txBody>
          <a:bodyPr/>
          <a:lstStyle/>
          <a:p>
            <a:pPr>
              <a:defRPr/>
            </a:pPr>
            <a:fld id="{4CCA0FEE-9CB2-430A-A874-76C84B5505E6}" type="slidenum">
              <a:rPr lang="en-US" smtClean="0"/>
              <a:pPr>
                <a:defRPr/>
              </a:pPr>
              <a:t>‹#›</a:t>
            </a:fld>
            <a:endParaRPr lang="en-US"/>
          </a:p>
        </p:txBody>
      </p:sp>
    </p:spTree>
    <p:extLst>
      <p:ext uri="{BB962C8B-B14F-4D97-AF65-F5344CB8AC3E}">
        <p14:creationId xmlns:p14="http://schemas.microsoft.com/office/powerpoint/2010/main" val="2091600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F7BD-AF41-4818-9FB0-ABBA21E7871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48EEA9A-0580-4995-8FD6-CB26ECDF94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819C67C-AD0A-4244-96F1-7C7C9C1DD5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E26F13A-1377-42B0-B3E0-DD0475B8516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7A7F036-2D40-436B-BBD8-EBF8D3ACAD1C}"/>
              </a:ext>
            </a:extLst>
          </p:cNvPr>
          <p:cNvSpPr>
            <a:spLocks noGrp="1"/>
          </p:cNvSpPr>
          <p:nvPr>
            <p:ph type="sldNum" sz="quarter" idx="12"/>
          </p:nvPr>
        </p:nvSpPr>
        <p:spPr/>
        <p:txBody>
          <a:bodyPr/>
          <a:lstStyle/>
          <a:p>
            <a:pPr>
              <a:defRPr/>
            </a:pPr>
            <a:fld id="{8BFB01C9-EBB0-4ED9-928F-5509D9983AB0}" type="slidenum">
              <a:rPr lang="en-US" smtClean="0"/>
              <a:pPr>
                <a:defRPr/>
              </a:pPr>
              <a:t>‹#›</a:t>
            </a:fld>
            <a:endParaRPr lang="en-US"/>
          </a:p>
        </p:txBody>
      </p:sp>
    </p:spTree>
    <p:extLst>
      <p:ext uri="{BB962C8B-B14F-4D97-AF65-F5344CB8AC3E}">
        <p14:creationId xmlns:p14="http://schemas.microsoft.com/office/powerpoint/2010/main" val="2548470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2D716C-7FF2-4C47-92B1-72CAEA8F361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0583648-6357-41EA-98ED-1A087D40A3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0ABF7EA-6F3B-43B3-920E-15AD9216FE6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ECD52D1-F545-43B3-ADEE-EC265DD45BC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62D4464-2D19-43AC-A036-5B1747420172}"/>
              </a:ext>
            </a:extLst>
          </p:cNvPr>
          <p:cNvSpPr>
            <a:spLocks noGrp="1"/>
          </p:cNvSpPr>
          <p:nvPr>
            <p:ph type="sldNum" sz="quarter" idx="12"/>
          </p:nvPr>
        </p:nvSpPr>
        <p:spPr/>
        <p:txBody>
          <a:bodyPr/>
          <a:lstStyle/>
          <a:p>
            <a:pPr>
              <a:defRPr/>
            </a:pPr>
            <a:fld id="{03A4BF28-6AD1-4095-9C13-083FAD2AE653}" type="slidenum">
              <a:rPr lang="en-US" smtClean="0"/>
              <a:pPr>
                <a:defRPr/>
              </a:pPr>
              <a:t>‹#›</a:t>
            </a:fld>
            <a:endParaRPr lang="en-US"/>
          </a:p>
        </p:txBody>
      </p:sp>
    </p:spTree>
    <p:extLst>
      <p:ext uri="{BB962C8B-B14F-4D97-AF65-F5344CB8AC3E}">
        <p14:creationId xmlns:p14="http://schemas.microsoft.com/office/powerpoint/2010/main" val="2256119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B08BDAF-A042-4560-BBD8-F1CA5D9DB155}"/>
              </a:ext>
            </a:extLst>
          </p:cNvPr>
          <p:cNvSpPr>
            <a:spLocks noGrp="1"/>
          </p:cNvSpPr>
          <p:nvPr>
            <p:ph type="pic" sz="quarter" idx="17" hasCustomPrompt="1"/>
          </p:nvPr>
        </p:nvSpPr>
        <p:spPr>
          <a:xfrm>
            <a:off x="5767756" y="2999128"/>
            <a:ext cx="2089287"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a16="http://schemas.microsoft.com/office/drawing/2014/main" id="{E375B096-EBDB-4C71-BACA-9F780BF70233}"/>
              </a:ext>
            </a:extLst>
          </p:cNvPr>
          <p:cNvSpPr>
            <a:spLocks noGrp="1"/>
          </p:cNvSpPr>
          <p:nvPr>
            <p:ph type="pic" sz="quarter" idx="18" hasCustomPrompt="1"/>
          </p:nvPr>
        </p:nvSpPr>
        <p:spPr>
          <a:xfrm>
            <a:off x="3505990" y="3623108"/>
            <a:ext cx="2089287"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a16="http://schemas.microsoft.com/office/drawing/2014/main" id="{31F3A08B-34AD-476C-9953-B19BAF7F628C}"/>
              </a:ext>
            </a:extLst>
          </p:cNvPr>
          <p:cNvSpPr>
            <a:spLocks noGrp="1"/>
          </p:cNvSpPr>
          <p:nvPr>
            <p:ph type="pic" sz="quarter" idx="19" hasCustomPrompt="1"/>
          </p:nvPr>
        </p:nvSpPr>
        <p:spPr>
          <a:xfrm>
            <a:off x="6669845" y="1209715"/>
            <a:ext cx="2089287"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164DE5B1-7A92-485E-BF4B-DC34DB0ECFFE}"/>
              </a:ext>
            </a:extLst>
          </p:cNvPr>
          <p:cNvSpPr>
            <a:spLocks noGrp="1"/>
          </p:cNvSpPr>
          <p:nvPr>
            <p:ph type="pic" sz="quarter" idx="20" hasCustomPrompt="1"/>
          </p:nvPr>
        </p:nvSpPr>
        <p:spPr>
          <a:xfrm>
            <a:off x="4408079" y="1833693"/>
            <a:ext cx="2089287"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a16="http://schemas.microsoft.com/office/drawing/2014/main" id="{D6D283E2-312F-41C5-9422-DB6C85B4455D}"/>
              </a:ext>
            </a:extLst>
          </p:cNvPr>
          <p:cNvSpPr/>
          <p:nvPr userDrawn="1"/>
        </p:nvSpPr>
        <p:spPr>
          <a:xfrm flipH="1">
            <a:off x="7112965" y="2398144"/>
            <a:ext cx="2031035"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1AAC7CE-37C6-4882-8A2F-D617C7403A00}"/>
              </a:ext>
            </a:extLst>
          </p:cNvPr>
          <p:cNvSpPr/>
          <p:nvPr userDrawn="1"/>
        </p:nvSpPr>
        <p:spPr>
          <a:xfrm flipH="1">
            <a:off x="0" y="1819635"/>
            <a:ext cx="5152158"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873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6A05B3-B371-42DC-A3AD-48048A8A83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406C4E-0ACF-44CA-BEF2-1FA2B869A8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450FC0-9D75-4C37-85B3-3F8F1B3E96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B1BBAE-E689-4627-B1D3-32F89C014C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DB1276-6A2E-4C64-98A9-B788B57425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967F10A-BB1C-4589-A467-610F41B2FE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rebuchet MS" pitchFamily="34" charset="0"/>
        </a:defRPr>
      </a:lvl2pPr>
      <a:lvl3pPr algn="ctr" rtl="0" eaLnBrk="0" fontAlgn="base" hangingPunct="0">
        <a:spcBef>
          <a:spcPct val="0"/>
        </a:spcBef>
        <a:spcAft>
          <a:spcPct val="0"/>
        </a:spcAft>
        <a:defRPr sz="3600">
          <a:solidFill>
            <a:schemeClr val="tx2"/>
          </a:solidFill>
          <a:latin typeface="Trebuchet MS" pitchFamily="34" charset="0"/>
        </a:defRPr>
      </a:lvl3pPr>
      <a:lvl4pPr algn="ctr" rtl="0" eaLnBrk="0" fontAlgn="base" hangingPunct="0">
        <a:spcBef>
          <a:spcPct val="0"/>
        </a:spcBef>
        <a:spcAft>
          <a:spcPct val="0"/>
        </a:spcAft>
        <a:defRPr sz="3600">
          <a:solidFill>
            <a:schemeClr val="tx2"/>
          </a:solidFill>
          <a:latin typeface="Trebuchet MS" pitchFamily="34" charset="0"/>
        </a:defRPr>
      </a:lvl4pPr>
      <a:lvl5pPr algn="ctr" rtl="0" eaLnBrk="0" fontAlgn="base" hangingPunct="0">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id-ID"/>
          </a:p>
        </p:txBody>
      </p:sp>
      <p:sp>
        <p:nvSpPr>
          <p:cNvPr id="757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39F26CC-C429-4CC2-BB78-ABCEDC9687D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D5CE2D-34B0-48B4-831C-BAA482429BA9}" type="datetime1">
              <a:rPr lang="en-US"/>
              <a:pPr>
                <a:defRPr/>
              </a:pPr>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603A78-BA80-4439-BD26-26A52F3C7F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8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38819-8E11-4980-941B-3FAFF3FE07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9ABD428-912E-4DF5-B2CA-CA4C1EE443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DA0734F-7433-4485-98A1-1CBD9900A99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1439797-583E-4F89-8DAF-46F7192E48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E7C04B7-5466-489E-BCCA-86B0798541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967F10A-BB1C-4589-A467-610F41B2FE41}" type="slidenum">
              <a:rPr lang="en-US" smtClean="0"/>
              <a:pPr>
                <a:defRPr/>
              </a:pPr>
              <a:t>‹#›</a:t>
            </a:fld>
            <a:endParaRPr lang="en-US"/>
          </a:p>
        </p:txBody>
      </p:sp>
    </p:spTree>
    <p:extLst>
      <p:ext uri="{BB962C8B-B14F-4D97-AF65-F5344CB8AC3E}">
        <p14:creationId xmlns:p14="http://schemas.microsoft.com/office/powerpoint/2010/main" val="172413037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0.xml"/><Relationship Id="rId16" Type="http://schemas.openxmlformats.org/officeDocument/2006/relationships/image" Target="../media/image40.png"/><Relationship Id="rId1" Type="http://schemas.openxmlformats.org/officeDocument/2006/relationships/slideLayout" Target="../slideLayouts/slideLayout3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5.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30.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16.xml"/><Relationship Id="rId16" Type="http://schemas.openxmlformats.org/officeDocument/2006/relationships/image" Target="../media/image79.png"/><Relationship Id="rId1" Type="http://schemas.openxmlformats.org/officeDocument/2006/relationships/slideLayout" Target="../slideLayouts/slideLayout30.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7.xml"/><Relationship Id="rId5" Type="http://schemas.openxmlformats.org/officeDocument/2006/relationships/image" Target="../media/image90.jpe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899592" y="2564904"/>
            <a:ext cx="8064896" cy="1080120"/>
          </a:xfrm>
        </p:spPr>
        <p:txBody>
          <a:bodyPr/>
          <a:lstStyle/>
          <a:p>
            <a:pPr eaLnBrk="1" hangingPunct="1"/>
            <a:r>
              <a:rPr lang="en-ID" sz="3200" b="1" dirty="0" err="1">
                <a:solidFill>
                  <a:srgbClr val="C00000"/>
                </a:solidFill>
                <a:latin typeface="Cambria" panose="02040503050406030204" pitchFamily="18" charset="0"/>
                <a:ea typeface="Cambria" panose="02040503050406030204" pitchFamily="18" charset="0"/>
              </a:rPr>
              <a:t>Mahkamah</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Konstitusi</a:t>
            </a:r>
            <a:r>
              <a:rPr lang="en-ID" sz="3200" b="1" dirty="0">
                <a:solidFill>
                  <a:srgbClr val="C00000"/>
                </a:solidFill>
                <a:latin typeface="Cambria" panose="02040503050406030204" pitchFamily="18" charset="0"/>
                <a:ea typeface="Cambria" panose="02040503050406030204" pitchFamily="18" charset="0"/>
              </a:rPr>
              <a:t> </a:t>
            </a:r>
            <a:br>
              <a:rPr lang="en-ID" sz="3200" b="1" dirty="0">
                <a:solidFill>
                  <a:srgbClr val="C00000"/>
                </a:solidFill>
                <a:latin typeface="Cambria" panose="02040503050406030204" pitchFamily="18" charset="0"/>
                <a:ea typeface="Cambria" panose="02040503050406030204" pitchFamily="18" charset="0"/>
              </a:rPr>
            </a:br>
            <a:r>
              <a:rPr lang="en-ID" sz="3200" b="1" dirty="0">
                <a:solidFill>
                  <a:srgbClr val="C00000"/>
                </a:solidFill>
                <a:latin typeface="Cambria" panose="02040503050406030204" pitchFamily="18" charset="0"/>
                <a:ea typeface="Cambria" panose="02040503050406030204" pitchFamily="18" charset="0"/>
              </a:rPr>
              <a:t>dan </a:t>
            </a:r>
            <a:r>
              <a:rPr lang="en-ID" sz="3200" b="1" dirty="0" err="1">
                <a:solidFill>
                  <a:srgbClr val="C00000"/>
                </a:solidFill>
                <a:latin typeface="Cambria" panose="02040503050406030204" pitchFamily="18" charset="0"/>
                <a:ea typeface="Cambria" panose="02040503050406030204" pitchFamily="18" charset="0"/>
              </a:rPr>
              <a:t>Persiapan</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Penyelesaian</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Sengketa</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Perselisihan</a:t>
            </a:r>
            <a:r>
              <a:rPr lang="en-ID" sz="3200" b="1" dirty="0">
                <a:solidFill>
                  <a:srgbClr val="C00000"/>
                </a:solidFill>
                <a:latin typeface="Cambria" panose="02040503050406030204" pitchFamily="18" charset="0"/>
                <a:ea typeface="Cambria" panose="02040503050406030204" pitchFamily="18" charset="0"/>
              </a:rPr>
              <a:t> Hasil </a:t>
            </a:r>
            <a:r>
              <a:rPr lang="en-ID" sz="3200" b="1" dirty="0" err="1">
                <a:solidFill>
                  <a:srgbClr val="C00000"/>
                </a:solidFill>
                <a:latin typeface="Cambria" panose="02040503050406030204" pitchFamily="18" charset="0"/>
                <a:ea typeface="Cambria" panose="02040503050406030204" pitchFamily="18" charset="0"/>
              </a:rPr>
              <a:t>Pemilihan</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Umum</a:t>
            </a:r>
            <a:r>
              <a:rPr lang="en-ID" sz="3200" b="1" dirty="0">
                <a:solidFill>
                  <a:srgbClr val="C00000"/>
                </a:solidFill>
                <a:latin typeface="Cambria" panose="02040503050406030204" pitchFamily="18" charset="0"/>
                <a:ea typeface="Cambria" panose="02040503050406030204" pitchFamily="18" charset="0"/>
              </a:rPr>
              <a:t> </a:t>
            </a:r>
            <a:r>
              <a:rPr lang="en-ID" sz="3200" b="1" dirty="0" err="1">
                <a:solidFill>
                  <a:srgbClr val="C00000"/>
                </a:solidFill>
                <a:latin typeface="Cambria" panose="02040503050406030204" pitchFamily="18" charset="0"/>
                <a:ea typeface="Cambria" panose="02040503050406030204" pitchFamily="18" charset="0"/>
              </a:rPr>
              <a:t>Tahun</a:t>
            </a:r>
            <a:r>
              <a:rPr lang="en-ID" sz="3200" b="1" dirty="0">
                <a:solidFill>
                  <a:srgbClr val="C00000"/>
                </a:solidFill>
                <a:latin typeface="Cambria" panose="02040503050406030204" pitchFamily="18" charset="0"/>
                <a:ea typeface="Cambria" panose="02040503050406030204" pitchFamily="18" charset="0"/>
              </a:rPr>
              <a:t> 2024</a:t>
            </a:r>
            <a:endParaRPr lang="id-ID" sz="3200" b="1" dirty="0">
              <a:solidFill>
                <a:srgbClr val="C00000"/>
              </a:solidFill>
              <a:latin typeface="Cambria" pitchFamily="18" charset="0"/>
            </a:endParaRPr>
          </a:p>
        </p:txBody>
      </p:sp>
      <p:sp>
        <p:nvSpPr>
          <p:cNvPr id="3" name="Subtitle 2"/>
          <p:cNvSpPr>
            <a:spLocks noGrp="1"/>
          </p:cNvSpPr>
          <p:nvPr>
            <p:ph type="subTitle" idx="1"/>
          </p:nvPr>
        </p:nvSpPr>
        <p:spPr>
          <a:xfrm>
            <a:off x="1621310" y="4653136"/>
            <a:ext cx="6621460" cy="488963"/>
          </a:xfrm>
        </p:spPr>
        <p:txBody>
          <a:bodyPr>
            <a:normAutofit fontScale="25000" lnSpcReduction="20000"/>
          </a:bodyPr>
          <a:lstStyle/>
          <a:p>
            <a:pPr eaLnBrk="1" hangingPunct="1">
              <a:defRPr/>
            </a:pPr>
            <a:r>
              <a:rPr lang="en-US" sz="9600" b="1" dirty="0">
                <a:solidFill>
                  <a:schemeClr val="bg1"/>
                </a:solidFill>
              </a:rPr>
              <a:t>Dr. </a:t>
            </a:r>
            <a:r>
              <a:rPr lang="en-ID" sz="9600" b="1" dirty="0">
                <a:solidFill>
                  <a:schemeClr val="bg1"/>
                </a:solidFill>
              </a:rPr>
              <a:t>Daniel </a:t>
            </a:r>
            <a:r>
              <a:rPr lang="id-ID" sz="9600" b="1" dirty="0">
                <a:solidFill>
                  <a:schemeClr val="bg1"/>
                </a:solidFill>
              </a:rPr>
              <a:t>Yusmic P. FoEkh</a:t>
            </a:r>
            <a:endParaRPr lang="en-US" sz="9600" b="1" dirty="0">
              <a:solidFill>
                <a:schemeClr val="bg1"/>
              </a:solidFill>
            </a:endParaRPr>
          </a:p>
          <a:p>
            <a:pPr eaLnBrk="1" hangingPunct="1">
              <a:defRPr/>
            </a:pPr>
            <a:r>
              <a:rPr lang="en-US" sz="9600" b="1" dirty="0">
                <a:solidFill>
                  <a:schemeClr val="bg1"/>
                </a:solidFill>
              </a:rPr>
              <a:t>Hakim </a:t>
            </a:r>
            <a:r>
              <a:rPr lang="en-US" sz="9600" b="1" dirty="0" err="1">
                <a:solidFill>
                  <a:schemeClr val="bg1"/>
                </a:solidFill>
              </a:rPr>
              <a:t>Konstitusi</a:t>
            </a:r>
            <a:endParaRPr lang="id-ID" sz="9600" b="1" dirty="0">
              <a:solidFill>
                <a:schemeClr val="bg1"/>
              </a:solidFill>
            </a:endParaRPr>
          </a:p>
          <a:p>
            <a:pPr eaLnBrk="1" hangingPunct="1">
              <a:defRPr/>
            </a:pPr>
            <a:endParaRPr lang="en-US" sz="1800" b="1" dirty="0">
              <a:solidFill>
                <a:schemeClr val="tx1"/>
              </a:solidFill>
              <a:effectLst>
                <a:outerShdw blurRad="38100" dist="38100" dir="2700000" algn="tl">
                  <a:srgbClr val="C0C0C0"/>
                </a:outerShdw>
              </a:effectLst>
            </a:endParaRPr>
          </a:p>
        </p:txBody>
      </p:sp>
      <p:sp>
        <p:nvSpPr>
          <p:cNvPr id="4" name="Rectangle 3"/>
          <p:cNvSpPr/>
          <p:nvPr/>
        </p:nvSpPr>
        <p:spPr>
          <a:xfrm>
            <a:off x="2267744" y="5733256"/>
            <a:ext cx="6192688" cy="674031"/>
          </a:xfrm>
          <a:prstGeom prst="rect">
            <a:avLst/>
          </a:prstGeom>
        </p:spPr>
        <p:txBody>
          <a:bodyPr wrap="square">
            <a:spAutoFit/>
          </a:bodyPr>
          <a:lstStyle/>
          <a:p>
            <a:pPr>
              <a:lnSpc>
                <a:spcPct val="90000"/>
              </a:lnSpc>
              <a:defRPr/>
            </a:pPr>
            <a:r>
              <a:rPr lang="id-ID" sz="1400" dirty="0">
                <a:effectLst>
                  <a:outerShdw blurRad="38100" dist="38100" dir="2700000" algn="tl">
                    <a:srgbClr val="C0C0C0"/>
                  </a:outerShdw>
                </a:effectLst>
              </a:rPr>
              <a:t>Disampaikan </a:t>
            </a:r>
            <a:r>
              <a:rPr lang="en-US" sz="1400" dirty="0">
                <a:effectLst>
                  <a:outerShdw blurRad="38100" dist="38100" dir="2700000" algn="tl">
                    <a:srgbClr val="C0C0C0"/>
                  </a:outerShdw>
                </a:effectLst>
              </a:rPr>
              <a:t>pada </a:t>
            </a:r>
            <a:r>
              <a:rPr lang="en-US" sz="1400" dirty="0" err="1">
                <a:effectLst>
                  <a:outerShdw blurRad="38100" dist="38100" dir="2700000" algn="tl">
                    <a:srgbClr val="C0C0C0"/>
                  </a:outerShdw>
                </a:effectLst>
              </a:rPr>
              <a:t>kegiatan</a:t>
            </a:r>
            <a:r>
              <a:rPr lang="en-US" sz="1400" dirty="0">
                <a:effectLst>
                  <a:outerShdw blurRad="38100" dist="38100" dir="2700000" algn="tl">
                    <a:srgbClr val="C0C0C0"/>
                  </a:outerShdw>
                </a:effectLst>
              </a:rPr>
              <a:t> </a:t>
            </a:r>
            <a:r>
              <a:rPr lang="en-ID" sz="1400" dirty="0" err="1"/>
              <a:t>Kuliah</a:t>
            </a:r>
            <a:r>
              <a:rPr lang="en-ID" sz="1400" dirty="0"/>
              <a:t> </a:t>
            </a:r>
            <a:r>
              <a:rPr lang="en-ID" sz="1400" dirty="0" err="1"/>
              <a:t>Umum</a:t>
            </a:r>
            <a:r>
              <a:rPr lang="en-ID" sz="1400" dirty="0"/>
              <a:t> </a:t>
            </a:r>
            <a:r>
              <a:rPr lang="en-ID" sz="1400" dirty="0" err="1"/>
              <a:t>Mahasiswa</a:t>
            </a:r>
            <a:r>
              <a:rPr lang="en-ID" sz="1400" dirty="0"/>
              <a:t> dan </a:t>
            </a:r>
            <a:r>
              <a:rPr lang="en-ID" sz="1400" dirty="0" err="1"/>
              <a:t>Dosen</a:t>
            </a:r>
            <a:r>
              <a:rPr lang="en-ID" sz="1400" dirty="0"/>
              <a:t> </a:t>
            </a:r>
            <a:r>
              <a:rPr lang="en-ID" sz="1400" dirty="0" err="1"/>
              <a:t>Pascasarjana</a:t>
            </a:r>
            <a:r>
              <a:rPr lang="en-ID" sz="1400" dirty="0"/>
              <a:t> </a:t>
            </a:r>
            <a:r>
              <a:rPr lang="en-ID" sz="1400" dirty="0" err="1"/>
              <a:t>Universitas</a:t>
            </a:r>
            <a:r>
              <a:rPr lang="en-ID" sz="1400" dirty="0"/>
              <a:t> Medan Area,</a:t>
            </a:r>
            <a:br>
              <a:rPr lang="id-ID" altLang="ko-KR" sz="1400" dirty="0">
                <a:cs typeface="Arial" pitchFamily="34" charset="0"/>
              </a:rPr>
            </a:br>
            <a:r>
              <a:rPr lang="id-ID" altLang="ko-KR" sz="1400" dirty="0">
                <a:cs typeface="Arial" pitchFamily="34" charset="0"/>
              </a:rPr>
              <a:t>Jumat, </a:t>
            </a:r>
            <a:r>
              <a:rPr lang="en-US" altLang="ko-KR" sz="1400" dirty="0">
                <a:cs typeface="Arial" pitchFamily="34" charset="0"/>
              </a:rPr>
              <a:t>04 </a:t>
            </a:r>
            <a:r>
              <a:rPr lang="en-US" altLang="ko-KR" sz="1400" dirty="0" err="1">
                <a:cs typeface="Arial" pitchFamily="34" charset="0"/>
              </a:rPr>
              <a:t>Februari</a:t>
            </a:r>
            <a:r>
              <a:rPr lang="en-US" altLang="ko-KR" sz="1400" dirty="0">
                <a:cs typeface="Arial" pitchFamily="34" charset="0"/>
              </a:rPr>
              <a:t> 2022.</a:t>
            </a:r>
            <a:endParaRPr lang="en-US" sz="1400" dirty="0">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186BCD7-714B-4EC2-9656-2ED5A97C02B3}"/>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Tugas dan Kewenangan</a:t>
            </a:r>
            <a:endParaRPr lang="id-ID" sz="3000" dirty="0">
              <a:solidFill>
                <a:srgbClr val="C00000"/>
              </a:solidFill>
              <a:latin typeface="+mj-lt"/>
            </a:endParaRPr>
          </a:p>
        </p:txBody>
      </p:sp>
      <p:sp>
        <p:nvSpPr>
          <p:cNvPr id="10" name="Content Placeholder 2">
            <a:extLst>
              <a:ext uri="{FF2B5EF4-FFF2-40B4-BE49-F238E27FC236}">
                <a16:creationId xmlns:a16="http://schemas.microsoft.com/office/drawing/2014/main" id="{84CF10A6-5D0E-4535-B61C-2B46B78E49F5}"/>
              </a:ext>
            </a:extLst>
          </p:cNvPr>
          <p:cNvSpPr>
            <a:spLocks noGrp="1"/>
          </p:cNvSpPr>
          <p:nvPr>
            <p:ph idx="1"/>
          </p:nvPr>
        </p:nvSpPr>
        <p:spPr>
          <a:xfrm>
            <a:off x="457200" y="1628800"/>
            <a:ext cx="8229600" cy="4525963"/>
          </a:xfrm>
        </p:spPr>
        <p:txBody>
          <a:bodyPr/>
          <a:lstStyle/>
          <a:p>
            <a:pPr marL="0" indent="0" algn="ctr">
              <a:buNone/>
            </a:pPr>
            <a:r>
              <a:rPr lang="id-ID" sz="2000" b="1" dirty="0">
                <a:latin typeface="Cambria" panose="02040503050406030204" pitchFamily="18" charset="0"/>
                <a:ea typeface="Cambria" panose="02040503050406030204" pitchFamily="18" charset="0"/>
              </a:rPr>
              <a:t>Pasal 24C ayat (1) dan ayat (2) UUD 1945</a:t>
            </a:r>
            <a:endParaRPr lang="id-ID" sz="2000" b="1" i="0" u="none" strike="noStrike" baseline="0" dirty="0">
              <a:solidFill>
                <a:srgbClr val="000000"/>
              </a:solidFill>
              <a:latin typeface="Cambria" panose="02040503050406030204" pitchFamily="18" charset="0"/>
              <a:ea typeface="Cambria" panose="02040503050406030204" pitchFamily="18" charset="0"/>
            </a:endParaRPr>
          </a:p>
          <a:p>
            <a:pPr marL="536575" indent="-536575" algn="just">
              <a:spcBef>
                <a:spcPts val="1200"/>
              </a:spcBef>
              <a:buAutoNum type="arabicParenBoth"/>
            </a:pPr>
            <a:r>
              <a:rPr lang="id-ID" sz="2000" b="0" i="0" u="none" strike="noStrike" baseline="0" dirty="0">
                <a:solidFill>
                  <a:srgbClr val="000000"/>
                </a:solidFill>
                <a:latin typeface="Cambria" panose="02040503050406030204" pitchFamily="18" charset="0"/>
                <a:ea typeface="Cambria" panose="02040503050406030204" pitchFamily="18" charset="0"/>
              </a:rPr>
              <a:t>Mahkamah Konstitusi berwenang mengadili pada tingkat pertama dan terakhir yang putusannya bersifat final untuk menguji undang-undang terhadap Undang-Undang Dasar, memutus sengketa kewenangan</a:t>
            </a:r>
            <a:r>
              <a:rPr lang="id-ID" sz="2000" dirty="0">
                <a:solidFill>
                  <a:srgbClr val="000000"/>
                </a:solidFill>
                <a:latin typeface="Cambria" panose="02040503050406030204" pitchFamily="18" charset="0"/>
                <a:ea typeface="Cambria" panose="02040503050406030204" pitchFamily="18" charset="0"/>
              </a:rPr>
              <a:t> </a:t>
            </a:r>
            <a:r>
              <a:rPr lang="id-ID" sz="2000" b="0" i="0" u="none" strike="noStrike" baseline="0" dirty="0">
                <a:solidFill>
                  <a:srgbClr val="000000"/>
                </a:solidFill>
                <a:latin typeface="Cambria" panose="02040503050406030204" pitchFamily="18" charset="0"/>
                <a:ea typeface="Cambria" panose="02040503050406030204" pitchFamily="18" charset="0"/>
              </a:rPr>
              <a:t>lembaga negara yang kewenangannya diberikan oleh Undang-Undang Dasar, memutus pembubaran partai politik, dan memutus perselisihan tentang hasil pemilihan umum.</a:t>
            </a:r>
          </a:p>
          <a:p>
            <a:pPr marL="536575" indent="-536575" algn="just">
              <a:spcBef>
                <a:spcPts val="1200"/>
              </a:spcBef>
              <a:buAutoNum type="arabicParenBoth"/>
            </a:pPr>
            <a:r>
              <a:rPr lang="id-ID" sz="2000" b="0" i="0" u="none" strike="noStrike" baseline="0" dirty="0">
                <a:solidFill>
                  <a:srgbClr val="000000"/>
                </a:solidFill>
                <a:latin typeface="Cambria" panose="02040503050406030204" pitchFamily="18" charset="0"/>
                <a:ea typeface="Cambria" panose="02040503050406030204" pitchFamily="18" charset="0"/>
              </a:rPr>
              <a:t>Mahkamah Konstitusi wajib memberikan putusan atas pendapat Dewan Perwakilan Rakyat mengenai dugaan pelanggaran oleh Presiden dan/atau Wakil Presiden menurut Undang-Undang Dasar. </a:t>
            </a:r>
            <a:r>
              <a:rPr lang="id-ID" sz="2000" dirty="0">
                <a:solidFill>
                  <a:srgbClr val="000000"/>
                </a:solidFill>
                <a:latin typeface="Cambria" panose="02040503050406030204" pitchFamily="18" charset="0"/>
                <a:ea typeface="Cambria" panose="02040503050406030204" pitchFamily="18" charset="0"/>
              </a:rPr>
              <a:t> </a:t>
            </a:r>
            <a:endParaRPr lang="id-ID"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574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7B8D63-8A82-463F-B75B-E8C4691DB005}"/>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Perkembangan</a:t>
            </a:r>
            <a:r>
              <a:rPr lang="en-ID" sz="3000" b="1" dirty="0">
                <a:solidFill>
                  <a:srgbClr val="C00000"/>
                </a:solidFill>
                <a:latin typeface="+mj-lt"/>
              </a:rPr>
              <a:t> </a:t>
            </a:r>
            <a:r>
              <a:rPr lang="id-ID" sz="3000" b="1" dirty="0">
                <a:solidFill>
                  <a:srgbClr val="C00000"/>
                </a:solidFill>
                <a:latin typeface="+mj-lt"/>
              </a:rPr>
              <a:t>Kewenangan</a:t>
            </a:r>
            <a:endParaRPr lang="id-ID" sz="3000" dirty="0">
              <a:solidFill>
                <a:srgbClr val="C00000"/>
              </a:solidFill>
              <a:latin typeface="+mj-lt"/>
            </a:endParaRPr>
          </a:p>
        </p:txBody>
      </p:sp>
      <p:graphicFrame>
        <p:nvGraphicFramePr>
          <p:cNvPr id="8" name="Diagram 7">
            <a:extLst>
              <a:ext uri="{FF2B5EF4-FFF2-40B4-BE49-F238E27FC236}">
                <a16:creationId xmlns:a16="http://schemas.microsoft.com/office/drawing/2014/main" id="{F675B150-D401-4AFA-8E8F-F2B108176DC7}"/>
              </a:ext>
            </a:extLst>
          </p:cNvPr>
          <p:cNvGraphicFramePr/>
          <p:nvPr>
            <p:extLst>
              <p:ext uri="{D42A27DB-BD31-4B8C-83A1-F6EECF244321}">
                <p14:modId xmlns:p14="http://schemas.microsoft.com/office/powerpoint/2010/main" val="3501403479"/>
              </p:ext>
            </p:extLst>
          </p:nvPr>
        </p:nvGraphicFramePr>
        <p:xfrm>
          <a:off x="251520" y="1340768"/>
          <a:ext cx="8640960" cy="4871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84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FFAB7CE-B091-479F-AD19-F5482415371A}"/>
              </a:ext>
            </a:extLst>
          </p:cNvPr>
          <p:cNvSpPr/>
          <p:nvPr/>
        </p:nvSpPr>
        <p:spPr>
          <a:xfrm>
            <a:off x="5508104" y="1700808"/>
            <a:ext cx="3168352" cy="4413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Folded Corner 7">
            <a:extLst>
              <a:ext uri="{FF2B5EF4-FFF2-40B4-BE49-F238E27FC236}">
                <a16:creationId xmlns:a16="http://schemas.microsoft.com/office/drawing/2014/main" id="{6E543D23-BB16-4E01-8D6F-E55AD7B4A472}"/>
              </a:ext>
            </a:extLst>
          </p:cNvPr>
          <p:cNvSpPr/>
          <p:nvPr/>
        </p:nvSpPr>
        <p:spPr>
          <a:xfrm>
            <a:off x="5063691" y="2624317"/>
            <a:ext cx="4080309" cy="4045043"/>
          </a:xfrm>
          <a:prstGeom prst="foldedCorner">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ID"/>
          </a:p>
        </p:txBody>
      </p:sp>
      <p:sp>
        <p:nvSpPr>
          <p:cNvPr id="8194" name="Text Placeholder 1">
            <a:extLst>
              <a:ext uri="{FF2B5EF4-FFF2-40B4-BE49-F238E27FC236}">
                <a16:creationId xmlns:a16="http://schemas.microsoft.com/office/drawing/2014/main" id="{938D2764-4979-47A2-861E-9F860146BBB1}"/>
              </a:ext>
            </a:extLst>
          </p:cNvPr>
          <p:cNvSpPr txBox="1">
            <a:spLocks/>
          </p:cNvSpPr>
          <p:nvPr/>
        </p:nvSpPr>
        <p:spPr bwMode="auto">
          <a:xfrm>
            <a:off x="529556" y="188640"/>
            <a:ext cx="76295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id-ID" sz="2400" b="1" dirty="0" err="1">
                <a:solidFill>
                  <a:srgbClr val="C00000"/>
                </a:solidFill>
              </a:rPr>
              <a:t>Evolusi</a:t>
            </a:r>
            <a:r>
              <a:rPr lang="en-US" altLang="id-ID" sz="2400" b="1" dirty="0">
                <a:solidFill>
                  <a:srgbClr val="C00000"/>
                </a:solidFill>
              </a:rPr>
              <a:t> </a:t>
            </a:r>
            <a:r>
              <a:rPr lang="en-US" altLang="id-ID" sz="2400" b="1" dirty="0" err="1">
                <a:solidFill>
                  <a:srgbClr val="C00000"/>
                </a:solidFill>
              </a:rPr>
              <a:t>Penanganan</a:t>
            </a:r>
            <a:r>
              <a:rPr lang="en-US" altLang="id-ID" sz="2400" b="1" dirty="0">
                <a:solidFill>
                  <a:srgbClr val="C00000"/>
                </a:solidFill>
              </a:rPr>
              <a:t> </a:t>
            </a:r>
            <a:r>
              <a:rPr lang="en-US" altLang="id-ID" sz="2400" b="1" dirty="0" err="1">
                <a:solidFill>
                  <a:srgbClr val="C00000"/>
                </a:solidFill>
              </a:rPr>
              <a:t>Pilkada</a:t>
            </a:r>
            <a:endParaRPr lang="en-US" altLang="id-ID" sz="2400" b="1" dirty="0">
              <a:solidFill>
                <a:srgbClr val="C00000"/>
              </a:solidFill>
            </a:endParaRPr>
          </a:p>
        </p:txBody>
      </p:sp>
      <p:sp>
        <p:nvSpPr>
          <p:cNvPr id="2" name="Rectangle 1">
            <a:extLst>
              <a:ext uri="{FF2B5EF4-FFF2-40B4-BE49-F238E27FC236}">
                <a16:creationId xmlns:a16="http://schemas.microsoft.com/office/drawing/2014/main" id="{05EC4F99-CE9A-45EC-80F6-F735578F69F6}"/>
              </a:ext>
            </a:extLst>
          </p:cNvPr>
          <p:cNvSpPr/>
          <p:nvPr/>
        </p:nvSpPr>
        <p:spPr>
          <a:xfrm>
            <a:off x="236300" y="2624317"/>
            <a:ext cx="4335700" cy="4247317"/>
          </a:xfrm>
          <a:prstGeom prst="rect">
            <a:avLst/>
          </a:prstGeom>
        </p:spPr>
        <p:txBody>
          <a:bodyPr wrap="square">
            <a:spAutoFit/>
          </a:bodyPr>
          <a:lstStyle/>
          <a:p>
            <a:pPr algn="just"/>
            <a:r>
              <a:rPr lang="en-ID" sz="1500" dirty="0"/>
              <a:t>“…</a:t>
            </a:r>
            <a:r>
              <a:rPr lang="id-ID" sz="1500" dirty="0"/>
              <a:t>Tentang permohonan Para Pemohon untuk menyatakan Pasal 106 ayat (1) sampai dengan ayat (7) sebagai bertentangan dengan UUD 1945, Mahkamah berpendapat bahwa secara konstitusional, pembuat undang-undang dapat saja memastikan bahwa Pilkada langsung itu merupakan perluasan pengertian Pemilu sebagaimana dimaksud dalam Pasal 22E UUD 1945 sehingga karena itu, perselisihan mengenai hasilnya menjadi bagian dari kewenangan Mahkamah Konstitusi dengan ketentuan Pasal 24C ayat (1) UUD 1945. Namun pembentuk undang-undang juga dapat menentukan bahwa Pilkada langsung itu bukan Pemilu dalam arti formal yang disebut dalam Pasal 22E UUD 1945 sehingga perselisihan hasilnya ditentukan sebagai tambahan kewenangan Mahkamah Agung…</a:t>
            </a:r>
            <a:r>
              <a:rPr lang="en-ID" sz="1500" dirty="0"/>
              <a:t>” </a:t>
            </a:r>
          </a:p>
        </p:txBody>
      </p:sp>
      <p:pic>
        <p:nvPicPr>
          <p:cNvPr id="5" name="Picture 4">
            <a:extLst>
              <a:ext uri="{FF2B5EF4-FFF2-40B4-BE49-F238E27FC236}">
                <a16:creationId xmlns:a16="http://schemas.microsoft.com/office/drawing/2014/main" id="{B5758BDC-C346-4B9C-AC4B-114E95842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61030"/>
            <a:ext cx="2403905" cy="1423571"/>
          </a:xfrm>
          <a:prstGeom prst="rect">
            <a:avLst/>
          </a:prstGeom>
        </p:spPr>
      </p:pic>
      <p:sp>
        <p:nvSpPr>
          <p:cNvPr id="6" name="Rectangle 5">
            <a:extLst>
              <a:ext uri="{FF2B5EF4-FFF2-40B4-BE49-F238E27FC236}">
                <a16:creationId xmlns:a16="http://schemas.microsoft.com/office/drawing/2014/main" id="{645FD05B-58E5-42E2-949E-358FFF584439}"/>
              </a:ext>
            </a:extLst>
          </p:cNvPr>
          <p:cNvSpPr/>
          <p:nvPr/>
        </p:nvSpPr>
        <p:spPr>
          <a:xfrm>
            <a:off x="5063691" y="2836347"/>
            <a:ext cx="3851920" cy="3093154"/>
          </a:xfrm>
          <a:prstGeom prst="rect">
            <a:avLst/>
          </a:prstGeom>
        </p:spPr>
        <p:txBody>
          <a:bodyPr wrap="square">
            <a:spAutoFit/>
          </a:bodyPr>
          <a:lstStyle/>
          <a:p>
            <a:pPr algn="just"/>
            <a:r>
              <a:rPr lang="id-ID" sz="1500" dirty="0"/>
              <a:t>Sengketa Pemilukada beralih ke Mahkamah Konstitusi (MK) sejak terbitnya Undang-Undang Nomor 12 Tahun 2008 Tentang Perubahan Kedua atas Undang-Undang Nomer 32 Tahun 2004 Tentang Pemerintah Daerah. Hal ini dijelaskan dalam Pasal 236C yang berbunyi: </a:t>
            </a:r>
            <a:r>
              <a:rPr lang="id-ID" sz="1500" i="1" dirty="0"/>
              <a:t>“Penanganan sengketa hasil perhitungan suara pemilihan kepala daerah dan wakil kepala daerah oleh Mahkamah Agung dialihkan kepada mahkamah Konstitusi paling lama 18 hari (depalan belas) bulan sejak Undang-Undang ini diundangkan.”</a:t>
            </a:r>
          </a:p>
        </p:txBody>
      </p:sp>
      <p:sp>
        <p:nvSpPr>
          <p:cNvPr id="7" name="TextBox 6">
            <a:extLst>
              <a:ext uri="{FF2B5EF4-FFF2-40B4-BE49-F238E27FC236}">
                <a16:creationId xmlns:a16="http://schemas.microsoft.com/office/drawing/2014/main" id="{8A5DE676-C75E-4B4B-824D-AC8EDC7E2657}"/>
              </a:ext>
            </a:extLst>
          </p:cNvPr>
          <p:cNvSpPr txBox="1"/>
          <p:nvPr/>
        </p:nvSpPr>
        <p:spPr>
          <a:xfrm>
            <a:off x="5364088" y="1772816"/>
            <a:ext cx="3312368" cy="369332"/>
          </a:xfrm>
          <a:prstGeom prst="rect">
            <a:avLst/>
          </a:prstGeom>
          <a:noFill/>
        </p:spPr>
        <p:txBody>
          <a:bodyPr wrap="square" rtlCol="0">
            <a:spAutoFit/>
          </a:bodyPr>
          <a:lstStyle/>
          <a:p>
            <a:r>
              <a:rPr lang="en-US" b="1" dirty="0"/>
              <a:t>UU </a:t>
            </a:r>
            <a:r>
              <a:rPr lang="en-US" b="1" dirty="0" err="1"/>
              <a:t>Nomor</a:t>
            </a:r>
            <a:r>
              <a:rPr lang="en-US" b="1" dirty="0"/>
              <a:t> 12/2008 </a:t>
            </a:r>
            <a:r>
              <a:rPr lang="en-US" b="1" dirty="0" err="1"/>
              <a:t>Pemda</a:t>
            </a:r>
            <a:endParaRPr lang="en-ID" b="1" dirty="0"/>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a:extLst>
              <a:ext uri="{FF2B5EF4-FFF2-40B4-BE49-F238E27FC236}">
                <a16:creationId xmlns:a16="http://schemas.microsoft.com/office/drawing/2014/main" id="{39D8A246-D98F-4DA6-9BA0-2D3B9DC54C8F}"/>
              </a:ext>
            </a:extLst>
          </p:cNvPr>
          <p:cNvSpPr txBox="1">
            <a:spLocks/>
          </p:cNvSpPr>
          <p:nvPr/>
        </p:nvSpPr>
        <p:spPr bwMode="auto">
          <a:xfrm>
            <a:off x="683568" y="260648"/>
            <a:ext cx="74501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id-ID" sz="2800" b="1" dirty="0" err="1">
                <a:solidFill>
                  <a:srgbClr val="C00000"/>
                </a:solidFill>
              </a:rPr>
              <a:t>Pasal</a:t>
            </a:r>
            <a:r>
              <a:rPr lang="en-US" altLang="id-ID" sz="2800" b="1" dirty="0">
                <a:solidFill>
                  <a:srgbClr val="C00000"/>
                </a:solidFill>
              </a:rPr>
              <a:t> </a:t>
            </a:r>
            <a:r>
              <a:rPr lang="en-US" altLang="id-ID" sz="2800" b="1" dirty="0" err="1">
                <a:solidFill>
                  <a:srgbClr val="C00000"/>
                </a:solidFill>
              </a:rPr>
              <a:t>Pemilu</a:t>
            </a:r>
            <a:r>
              <a:rPr lang="en-US" altLang="id-ID" sz="2800" b="1" dirty="0">
                <a:solidFill>
                  <a:srgbClr val="C00000"/>
                </a:solidFill>
              </a:rPr>
              <a:t> </a:t>
            </a:r>
            <a:r>
              <a:rPr lang="en-US" altLang="id-ID" sz="2800" b="1" dirty="0" err="1">
                <a:solidFill>
                  <a:srgbClr val="C00000"/>
                </a:solidFill>
              </a:rPr>
              <a:t>Dalam</a:t>
            </a:r>
            <a:r>
              <a:rPr lang="en-US" altLang="id-ID" sz="2800" b="1" dirty="0">
                <a:solidFill>
                  <a:srgbClr val="C00000"/>
                </a:solidFill>
              </a:rPr>
              <a:t> UUD 1945 </a:t>
            </a:r>
            <a:r>
              <a:rPr lang="en-US" altLang="id-ID" sz="1800" b="1" dirty="0">
                <a:solidFill>
                  <a:srgbClr val="C00000"/>
                </a:solidFill>
              </a:rPr>
              <a:t>(1)</a:t>
            </a:r>
            <a:endParaRPr lang="en-US" altLang="id-ID" sz="2800" b="1" dirty="0">
              <a:solidFill>
                <a:srgbClr val="C00000"/>
              </a:solidFill>
            </a:endParaRPr>
          </a:p>
        </p:txBody>
      </p:sp>
      <p:pic>
        <p:nvPicPr>
          <p:cNvPr id="10243" name="Gambar 42">
            <a:extLst>
              <a:ext uri="{FF2B5EF4-FFF2-40B4-BE49-F238E27FC236}">
                <a16:creationId xmlns:a16="http://schemas.microsoft.com/office/drawing/2014/main" id="{8DC9BDAE-BB23-44F5-9342-9689600393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0784"/>
            <a:ext cx="2897728" cy="220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05A719C-4B41-4377-AA40-F47BE3CD45CB}"/>
              </a:ext>
            </a:extLst>
          </p:cNvPr>
          <p:cNvSpPr/>
          <p:nvPr/>
        </p:nvSpPr>
        <p:spPr>
          <a:xfrm>
            <a:off x="3203848" y="1316603"/>
            <a:ext cx="5645150" cy="5309146"/>
          </a:xfrm>
          <a:prstGeom prst="rect">
            <a:avLst/>
          </a:prstGeom>
        </p:spPr>
        <p:txBody>
          <a:bodyPr>
            <a:spAutoFit/>
          </a:bodyPr>
          <a:lstStyle/>
          <a:p>
            <a:r>
              <a:rPr lang="en-ID" sz="1700" b="1" dirty="0" err="1"/>
              <a:t>Pasal</a:t>
            </a:r>
            <a:r>
              <a:rPr lang="en-ID" sz="1700" b="1" dirty="0"/>
              <a:t> 22E </a:t>
            </a:r>
            <a:r>
              <a:rPr lang="en-US" sz="1700" b="1" dirty="0"/>
              <a:t>UUD 1945</a:t>
            </a:r>
          </a:p>
          <a:p>
            <a:endParaRPr lang="en-ID" sz="1700" b="1" dirty="0"/>
          </a:p>
          <a:p>
            <a:pPr marL="342900" indent="-342900" algn="just">
              <a:buAutoNum type="arabicParenBoth"/>
            </a:pPr>
            <a:r>
              <a:rPr lang="id-ID" sz="1700" dirty="0"/>
              <a:t>Pemilihan umum dilaksanakan secara langsung, umum, bebas, rahasia, jujur, dan adil setiap lima tahun sekali.</a:t>
            </a:r>
          </a:p>
          <a:p>
            <a:pPr marL="342900" indent="-342900" algn="just">
              <a:buAutoNum type="arabicParenBoth"/>
            </a:pPr>
            <a:r>
              <a:rPr lang="id-ID" sz="1700" dirty="0"/>
              <a:t>Pemilihan umum diselenggarakan untuk memilih anggota Dewan Perwakilan Rakyat, Dewan Perwakilan Daerah, Presiden dan wakil presiden dan Dewan Perwakilan Rakyat Daerah.</a:t>
            </a:r>
          </a:p>
          <a:p>
            <a:pPr marL="342900" indent="-342900" algn="just">
              <a:buAutoNum type="arabicParenBoth"/>
            </a:pPr>
            <a:r>
              <a:rPr lang="id-ID" sz="1700" dirty="0"/>
              <a:t>Peserta pemilihan umum untuk memilih anggota Dewan Perwakilan Rakyat dan anggota Dewan Perwakilan Rakyat Daerah adalah partai politik.</a:t>
            </a:r>
          </a:p>
          <a:p>
            <a:pPr marL="342900" indent="-342900" algn="just">
              <a:buAutoNum type="arabicParenBoth"/>
            </a:pPr>
            <a:r>
              <a:rPr lang="id-ID" sz="1700" dirty="0"/>
              <a:t>Peserta pemilihan umum untuk memilih anggota Dewan Perwakilan Daerah adalah perseorangan.</a:t>
            </a:r>
          </a:p>
          <a:p>
            <a:pPr marL="342900" indent="-342900" algn="just">
              <a:buAutoNum type="arabicParenBoth"/>
            </a:pPr>
            <a:r>
              <a:rPr lang="id-ID" sz="1700" dirty="0"/>
              <a:t>Pemilihan umum diselenggarakan oleh suatu komisi pemilihan umum yang bersifat nasional, tetap, dan mandiri.</a:t>
            </a:r>
          </a:p>
          <a:p>
            <a:pPr marL="342900" indent="-342900" algn="just">
              <a:buAutoNum type="arabicParenBoth"/>
            </a:pPr>
            <a:r>
              <a:rPr lang="id-ID" sz="1700" dirty="0"/>
              <a:t>Ketentuan lebih lanjut tentang pemilihan umum diatur dengan undang-undang.</a:t>
            </a:r>
          </a:p>
          <a:p>
            <a:endParaRPr lang="en-ID" sz="1600" dirty="0"/>
          </a:p>
        </p:txBody>
      </p:sp>
    </p:spTree>
    <p:extLst>
      <p:ext uri="{BB962C8B-B14F-4D97-AF65-F5344CB8AC3E}">
        <p14:creationId xmlns:p14="http://schemas.microsoft.com/office/powerpoint/2010/main" val="329072108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0F8394D8-5007-494A-87DF-C8FEEC8649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25" y="1340768"/>
            <a:ext cx="4114800" cy="489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4">
            <a:extLst>
              <a:ext uri="{FF2B5EF4-FFF2-40B4-BE49-F238E27FC236}">
                <a16:creationId xmlns:a16="http://schemas.microsoft.com/office/drawing/2014/main" id="{420382A5-DDB3-40A2-971C-CAAB08D861FE}"/>
              </a:ext>
            </a:extLst>
          </p:cNvPr>
          <p:cNvSpPr txBox="1">
            <a:spLocks/>
          </p:cNvSpPr>
          <p:nvPr/>
        </p:nvSpPr>
        <p:spPr bwMode="auto">
          <a:xfrm>
            <a:off x="379959" y="383173"/>
            <a:ext cx="7967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80000"/>
              </a:lnSpc>
            </a:pPr>
            <a:r>
              <a:rPr lang="en-US" altLang="id-ID" sz="3200" b="1" dirty="0" err="1">
                <a:solidFill>
                  <a:srgbClr val="C00000"/>
                </a:solidFill>
              </a:rPr>
              <a:t>Pasal</a:t>
            </a:r>
            <a:r>
              <a:rPr lang="en-US" altLang="id-ID" sz="3200" b="1" dirty="0">
                <a:solidFill>
                  <a:srgbClr val="C00000"/>
                </a:solidFill>
              </a:rPr>
              <a:t> </a:t>
            </a:r>
            <a:r>
              <a:rPr lang="en-US" altLang="id-ID" sz="3200" b="1" dirty="0" err="1">
                <a:solidFill>
                  <a:srgbClr val="C00000"/>
                </a:solidFill>
              </a:rPr>
              <a:t>Pemilu</a:t>
            </a:r>
            <a:r>
              <a:rPr lang="en-US" altLang="id-ID" sz="3200" b="1" dirty="0">
                <a:solidFill>
                  <a:srgbClr val="C00000"/>
                </a:solidFill>
              </a:rPr>
              <a:t> </a:t>
            </a:r>
            <a:r>
              <a:rPr lang="en-US" altLang="id-ID" sz="3200" b="1" dirty="0" err="1">
                <a:solidFill>
                  <a:srgbClr val="C00000"/>
                </a:solidFill>
              </a:rPr>
              <a:t>Dalam</a:t>
            </a:r>
            <a:r>
              <a:rPr lang="en-US" altLang="id-ID" sz="3200" b="1" dirty="0">
                <a:solidFill>
                  <a:srgbClr val="C00000"/>
                </a:solidFill>
              </a:rPr>
              <a:t> UUD 1945 </a:t>
            </a:r>
            <a:r>
              <a:rPr lang="en-US" altLang="id-ID" sz="1800" b="1" dirty="0">
                <a:solidFill>
                  <a:srgbClr val="C00000"/>
                </a:solidFill>
              </a:rPr>
              <a:t>(2)</a:t>
            </a:r>
            <a:endParaRPr lang="en-US" altLang="id-ID" sz="3200" b="1" dirty="0">
              <a:solidFill>
                <a:srgbClr val="C00000"/>
              </a:solidFill>
            </a:endParaRPr>
          </a:p>
          <a:p>
            <a:pPr eaLnBrk="1" hangingPunct="1">
              <a:lnSpc>
                <a:spcPct val="80000"/>
              </a:lnSpc>
            </a:pPr>
            <a:endParaRPr lang="en-US" altLang="id-ID" sz="2400" b="1" dirty="0">
              <a:solidFill>
                <a:schemeClr val="tx1"/>
              </a:solidFill>
            </a:endParaRPr>
          </a:p>
        </p:txBody>
      </p:sp>
      <p:sp>
        <p:nvSpPr>
          <p:cNvPr id="11268" name="TextBox 34">
            <a:extLst>
              <a:ext uri="{FF2B5EF4-FFF2-40B4-BE49-F238E27FC236}">
                <a16:creationId xmlns:a16="http://schemas.microsoft.com/office/drawing/2014/main" id="{A8A6BD82-2D17-40EE-AB3E-5EF958495CCA}"/>
              </a:ext>
            </a:extLst>
          </p:cNvPr>
          <p:cNvSpPr txBox="1">
            <a:spLocks noChangeArrowheads="1"/>
          </p:cNvSpPr>
          <p:nvPr/>
        </p:nvSpPr>
        <p:spPr bwMode="auto">
          <a:xfrm>
            <a:off x="251520" y="1772816"/>
            <a:ext cx="40370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ID" sz="1600" b="1" dirty="0" err="1"/>
              <a:t>Pasal</a:t>
            </a:r>
            <a:r>
              <a:rPr lang="en-ID" sz="1600" b="1" dirty="0"/>
              <a:t> 22C</a:t>
            </a:r>
          </a:p>
          <a:p>
            <a:endParaRPr lang="en-ID" sz="1600" b="1" dirty="0"/>
          </a:p>
          <a:p>
            <a:pPr marL="342900" indent="-342900" algn="just">
              <a:buAutoNum type="arabicParenBoth"/>
            </a:pPr>
            <a:r>
              <a:rPr lang="id-ID" sz="1600" dirty="0"/>
              <a:t>Anggota Dewan Perwakilan Daerah dipilih dari setiap provinsi melalui pemilihan umum.</a:t>
            </a:r>
          </a:p>
          <a:p>
            <a:pPr marL="342900" indent="-342900" algn="just">
              <a:buAutoNum type="arabicParenBoth"/>
            </a:pPr>
            <a:r>
              <a:rPr lang="id-ID" sz="1600" dirty="0"/>
              <a:t>Anggota Dewan Perwakilan Daerah dari setiap provinsi jumlahnya sama dan jumlah seluruh anggota Dewan Perwakilan Daerah itu tidak lebih dari sepertiga jumlah anggota Dewan Perwakilan Rakyat</a:t>
            </a:r>
          </a:p>
          <a:p>
            <a:endParaRPr lang="en-ID" sz="1600" b="1" dirty="0"/>
          </a:p>
          <a:p>
            <a:pPr eaLnBrk="1" hangingPunct="1">
              <a:buFont typeface="Wingdings" panose="05000000000000000000" pitchFamily="2" charset="2"/>
              <a:buNone/>
            </a:pPr>
            <a:r>
              <a:rPr lang="en-ID" sz="1600" b="1" dirty="0" err="1"/>
              <a:t>Pasal</a:t>
            </a:r>
            <a:r>
              <a:rPr lang="en-ID" sz="1600" b="1" dirty="0"/>
              <a:t> 18 Ayat (4)</a:t>
            </a:r>
            <a:r>
              <a:rPr lang="en-US" altLang="id-ID" sz="1600" b="1" dirty="0">
                <a:solidFill>
                  <a:schemeClr val="tx1"/>
                </a:solidFill>
              </a:rPr>
              <a:t> UUD 1945:</a:t>
            </a:r>
          </a:p>
          <a:p>
            <a:pPr eaLnBrk="1" hangingPunct="1">
              <a:buFont typeface="Wingdings" panose="05000000000000000000" pitchFamily="2" charset="2"/>
              <a:buNone/>
            </a:pPr>
            <a:endParaRPr lang="en-US" altLang="id-ID" sz="1600" b="1" dirty="0">
              <a:solidFill>
                <a:schemeClr val="tx1"/>
              </a:solidFill>
            </a:endParaRPr>
          </a:p>
          <a:p>
            <a:pPr algn="just" eaLnBrk="1" hangingPunct="1">
              <a:buFont typeface="Wingdings" panose="05000000000000000000" pitchFamily="2" charset="2"/>
              <a:buNone/>
            </a:pPr>
            <a:r>
              <a:rPr lang="en-US" altLang="id-ID" sz="1600" dirty="0">
                <a:solidFill>
                  <a:schemeClr val="tx1"/>
                </a:solidFill>
              </a:rPr>
              <a:t>“</a:t>
            </a:r>
            <a:r>
              <a:rPr lang="id-ID" sz="1600" dirty="0"/>
              <a:t>Gubernur, Bupati, dan Walikota masingmasing sebagai kepala pemerintah daerah provinsi, kabupaten, dan kota dipilih secara demokratis</a:t>
            </a:r>
            <a:r>
              <a:rPr lang="en-ID" sz="1600" dirty="0"/>
              <a:t>. </a:t>
            </a:r>
            <a:r>
              <a:rPr lang="en-US" altLang="id-ID" sz="1600" dirty="0">
                <a:solidFill>
                  <a:schemeClr val="tx1"/>
                </a:solidFill>
              </a:rPr>
              <a:t>”</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B5089E0-B180-4DA0-9949-5468F5A798C6}"/>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Fungsi</a:t>
            </a:r>
            <a:r>
              <a:rPr lang="en-US" sz="3000" b="1" dirty="0">
                <a:solidFill>
                  <a:srgbClr val="C00000"/>
                </a:solidFill>
                <a:latin typeface="+mj-lt"/>
              </a:rPr>
              <a:t> MK</a:t>
            </a:r>
            <a:endParaRPr lang="id-ID" sz="3000" dirty="0">
              <a:solidFill>
                <a:srgbClr val="C00000"/>
              </a:solidFill>
              <a:latin typeface="+mj-lt"/>
            </a:endParaRPr>
          </a:p>
        </p:txBody>
      </p:sp>
      <p:graphicFrame>
        <p:nvGraphicFramePr>
          <p:cNvPr id="7" name="Diagram 6">
            <a:extLst>
              <a:ext uri="{FF2B5EF4-FFF2-40B4-BE49-F238E27FC236}">
                <a16:creationId xmlns:a16="http://schemas.microsoft.com/office/drawing/2014/main" id="{4457F05D-B78B-4DF0-81FB-B5EB0AC1543E}"/>
              </a:ext>
            </a:extLst>
          </p:cNvPr>
          <p:cNvGraphicFramePr/>
          <p:nvPr>
            <p:extLst/>
          </p:nvPr>
        </p:nvGraphicFramePr>
        <p:xfrm>
          <a:off x="457200" y="1293738"/>
          <a:ext cx="8075240" cy="537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44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7E6B80A-04E5-4580-8AB3-64C1EB4D912D}"/>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3000" b="1" dirty="0">
                <a:solidFill>
                  <a:srgbClr val="C00000"/>
                </a:solidFill>
                <a:latin typeface="+mj-lt"/>
              </a:rPr>
              <a:t>Putusan</a:t>
            </a:r>
            <a:r>
              <a:rPr lang="en-US" sz="3000" b="1" dirty="0">
                <a:solidFill>
                  <a:srgbClr val="C00000"/>
                </a:solidFill>
                <a:latin typeface="+mj-lt"/>
              </a:rPr>
              <a:t> </a:t>
            </a:r>
            <a:r>
              <a:rPr lang="en-US" sz="3000" b="1" dirty="0" err="1">
                <a:solidFill>
                  <a:srgbClr val="C00000"/>
                </a:solidFill>
                <a:latin typeface="+mj-lt"/>
              </a:rPr>
              <a:t>Bersifat</a:t>
            </a:r>
            <a:r>
              <a:rPr lang="en-US" sz="3000" b="1" dirty="0">
                <a:solidFill>
                  <a:srgbClr val="C00000"/>
                </a:solidFill>
                <a:latin typeface="+mj-lt"/>
              </a:rPr>
              <a:t> </a:t>
            </a:r>
            <a:r>
              <a:rPr lang="id-ID" sz="3200" b="1" i="1" dirty="0">
                <a:solidFill>
                  <a:srgbClr val="C00000"/>
                </a:solidFill>
                <a:ea typeface="Cambria" panose="02040503050406030204" pitchFamily="18" charset="0"/>
              </a:rPr>
              <a:t>erga omnes</a:t>
            </a:r>
            <a:r>
              <a:rPr lang="id-ID" sz="3200" b="1" dirty="0">
                <a:solidFill>
                  <a:srgbClr val="C00000"/>
                </a:solidFill>
                <a:ea typeface="Cambria" panose="02040503050406030204" pitchFamily="18" charset="0"/>
              </a:rPr>
              <a:t> </a:t>
            </a:r>
            <a:endParaRPr lang="id-ID" sz="3200" b="1" dirty="0">
              <a:solidFill>
                <a:srgbClr val="C00000"/>
              </a:solidFill>
            </a:endParaRPr>
          </a:p>
        </p:txBody>
      </p:sp>
      <p:sp>
        <p:nvSpPr>
          <p:cNvPr id="7" name="Content Placeholder 2">
            <a:extLst>
              <a:ext uri="{FF2B5EF4-FFF2-40B4-BE49-F238E27FC236}">
                <a16:creationId xmlns:a16="http://schemas.microsoft.com/office/drawing/2014/main" id="{431AA98D-B575-4465-8ECF-93AA2EA8703D}"/>
              </a:ext>
            </a:extLst>
          </p:cNvPr>
          <p:cNvSpPr>
            <a:spLocks noGrp="1"/>
          </p:cNvSpPr>
          <p:nvPr>
            <p:ph idx="1"/>
          </p:nvPr>
        </p:nvSpPr>
        <p:spPr>
          <a:xfrm>
            <a:off x="323528" y="1412776"/>
            <a:ext cx="8363272" cy="4968552"/>
          </a:xfrm>
        </p:spPr>
        <p:txBody>
          <a:bodyPr/>
          <a:lstStyle/>
          <a:p>
            <a:pPr marL="361950" indent="-361950">
              <a:buFont typeface="Wingdings" panose="05000000000000000000" pitchFamily="2" charset="2"/>
              <a:buChar char="§"/>
            </a:pPr>
            <a:r>
              <a:rPr lang="id-ID" altLang="ko-KR" sz="1800" dirty="0">
                <a:latin typeface="Cambria" panose="02040503050406030204" pitchFamily="18" charset="0"/>
                <a:ea typeface="Cambria" panose="02040503050406030204" pitchFamily="18" charset="0"/>
                <a:cs typeface="Arial" pitchFamily="34" charset="0"/>
              </a:rPr>
              <a:t>MK mengadili pada tingkat pertama dan terakhir yang putusannya bersifat final.</a:t>
            </a:r>
          </a:p>
          <a:p>
            <a:pPr marL="361950" indent="-361950">
              <a:buFont typeface="Wingdings" panose="05000000000000000000" pitchFamily="2" charset="2"/>
              <a:buChar char="§"/>
            </a:pPr>
            <a:r>
              <a:rPr lang="id-ID" altLang="ko-KR" sz="1800" dirty="0">
                <a:latin typeface="Cambria" panose="02040503050406030204" pitchFamily="18" charset="0"/>
                <a:ea typeface="Cambria" panose="02040503050406030204" pitchFamily="18" charset="0"/>
                <a:cs typeface="Arial" pitchFamily="34" charset="0"/>
              </a:rPr>
              <a:t>Putusan memperoleh kekuatan hukum tetap sejak selesai diucapkan dalam sidang pleno terbuka untuk umum. [Pasal 47 UU MK]</a:t>
            </a:r>
            <a:endParaRPr lang="en-ID" altLang="ko-KR" sz="1800" dirty="0">
              <a:latin typeface="Cambria" panose="02040503050406030204" pitchFamily="18" charset="0"/>
              <a:ea typeface="Cambria" panose="02040503050406030204" pitchFamily="18" charset="0"/>
              <a:cs typeface="Arial" pitchFamily="34" charset="0"/>
            </a:endParaRPr>
          </a:p>
          <a:p>
            <a:pPr marL="361950" indent="-361950" algn="l">
              <a:buFont typeface="Wingdings" panose="05000000000000000000" pitchFamily="2" charset="2"/>
              <a:buChar char="§"/>
            </a:pPr>
            <a:r>
              <a:rPr lang="id-ID" sz="1800" dirty="0">
                <a:latin typeface="Cambria" panose="02040503050406030204" pitchFamily="18" charset="0"/>
                <a:ea typeface="Cambria" panose="02040503050406030204" pitchFamily="18" charset="0"/>
              </a:rPr>
              <a:t>Sifat </a:t>
            </a:r>
            <a:r>
              <a:rPr lang="id-ID" sz="1800" i="1" dirty="0">
                <a:latin typeface="Cambria" panose="02040503050406030204" pitchFamily="18" charset="0"/>
                <a:ea typeface="Cambria" panose="02040503050406030204" pitchFamily="18" charset="0"/>
              </a:rPr>
              <a:t>erga omnes</a:t>
            </a:r>
            <a:r>
              <a:rPr lang="id-ID" sz="1800" dirty="0">
                <a:latin typeface="Cambria" panose="02040503050406030204" pitchFamily="18" charset="0"/>
                <a:ea typeface="Cambria" panose="02040503050406030204" pitchFamily="18" charset="0"/>
              </a:rPr>
              <a:t> Putusan MK </a:t>
            </a:r>
            <a:r>
              <a:rPr lang="id-ID" sz="1800" dirty="0">
                <a:latin typeface="Cambria" panose="02040503050406030204" pitchFamily="18" charset="0"/>
                <a:ea typeface="Cambria" panose="02040503050406030204" pitchFamily="18" charset="0"/>
                <a:sym typeface="Wingdings" panose="05000000000000000000" pitchFamily="2" charset="2"/>
              </a:rPr>
              <a:t> </a:t>
            </a:r>
            <a:r>
              <a:rPr lang="id-ID" sz="1800" dirty="0">
                <a:latin typeface="Cambria" panose="02040503050406030204" pitchFamily="18" charset="0"/>
                <a:ea typeface="Cambria" panose="02040503050406030204" pitchFamily="18" charset="0"/>
              </a:rPr>
              <a:t>Meskipun dimohonkan oleh perseorangan/individu,</a:t>
            </a:r>
            <a:r>
              <a:rPr lang="en-ID"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namun keberlakuan putusan mengikat seluruh warga (umum) dan mempengaruhi</a:t>
            </a:r>
            <a:r>
              <a:rPr lang="en-ID"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politik hukum di Indonesia.</a:t>
            </a:r>
          </a:p>
          <a:p>
            <a:pPr marL="361950" indent="-361950" algn="l">
              <a:buFont typeface="Wingdings" panose="05000000000000000000" pitchFamily="2" charset="2"/>
              <a:buChar char="§"/>
            </a:pPr>
            <a:r>
              <a:rPr lang="id-ID" sz="1800" dirty="0">
                <a:latin typeface="Cambria" panose="02040503050406030204" pitchFamily="18" charset="0"/>
                <a:ea typeface="Cambria" panose="02040503050406030204" pitchFamily="18" charset="0"/>
              </a:rPr>
              <a:t>Amar putusan dapat berupa permohonan tidak dapat diterima (</a:t>
            </a:r>
            <a:r>
              <a:rPr lang="id-ID" sz="1800" i="1" dirty="0">
                <a:latin typeface="Cambria" panose="02040503050406030204" pitchFamily="18" charset="0"/>
                <a:ea typeface="Cambria" panose="02040503050406030204" pitchFamily="18" charset="0"/>
              </a:rPr>
              <a:t>niet ontvankelijk verklaard</a:t>
            </a:r>
            <a:r>
              <a:rPr lang="id-ID" sz="1800" dirty="0">
                <a:latin typeface="Cambria" panose="02040503050406030204" pitchFamily="18" charset="0"/>
                <a:ea typeface="Cambria" panose="02040503050406030204" pitchFamily="18" charset="0"/>
              </a:rPr>
              <a:t>), ditolak, atau dikabulkan.</a:t>
            </a:r>
          </a:p>
          <a:p>
            <a:pPr marL="361950" indent="-361950" algn="l">
              <a:buFont typeface="Wingdings" panose="05000000000000000000" pitchFamily="2" charset="2"/>
              <a:buChar char="§"/>
            </a:pPr>
            <a:r>
              <a:rPr lang="id-ID" sz="1800" dirty="0">
                <a:latin typeface="Cambria" panose="02040503050406030204" pitchFamily="18" charset="0"/>
                <a:ea typeface="Cambria" panose="02040503050406030204" pitchFamily="18" charset="0"/>
              </a:rPr>
              <a:t>Varian lain dari putusan dalam perkara PUU meliputi:</a:t>
            </a:r>
          </a:p>
          <a:p>
            <a:pPr marL="712788" lvl="0" indent="-350838" algn="just" eaLnBrk="0" hangingPunct="0">
              <a:spcBef>
                <a:spcPct val="20000"/>
              </a:spcBef>
              <a:buFont typeface="Courier New" panose="02070309020205020404" pitchFamily="49" charset="0"/>
              <a:buChar char="o"/>
            </a:pPr>
            <a:r>
              <a:rPr lang="id-ID" sz="1800" dirty="0">
                <a:latin typeface="Cambria" panose="02040503050406030204" pitchFamily="18" charset="0"/>
                <a:ea typeface="Cambria" panose="02040503050406030204" pitchFamily="18" charset="0"/>
              </a:rPr>
              <a:t>Konstitusional bersyarat (</a:t>
            </a:r>
            <a:r>
              <a:rPr lang="id-ID" sz="1800" i="1" dirty="0">
                <a:latin typeface="Cambria" panose="02040503050406030204" pitchFamily="18" charset="0"/>
                <a:ea typeface="Cambria" panose="02040503050406030204" pitchFamily="18" charset="0"/>
              </a:rPr>
              <a:t>conditionally constitutional</a:t>
            </a:r>
            <a:r>
              <a:rPr lang="id-ID" sz="1800" dirty="0">
                <a:latin typeface="Cambria" panose="02040503050406030204" pitchFamily="18" charset="0"/>
                <a:ea typeface="Cambria" panose="02040503050406030204" pitchFamily="18" charset="0"/>
              </a:rPr>
              <a:t>)</a:t>
            </a:r>
            <a:r>
              <a:rPr lang="en-US"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contoh: Putusan Nomor </a:t>
            </a:r>
            <a:r>
              <a:rPr lang="en-US" sz="1800" dirty="0">
                <a:latin typeface="Cambria" panose="02040503050406030204" pitchFamily="18" charset="0"/>
                <a:ea typeface="Cambria" panose="02040503050406030204" pitchFamily="18" charset="0"/>
              </a:rPr>
              <a:t>10/PUU-VI/2008.</a:t>
            </a:r>
            <a:endParaRPr lang="id-ID" sz="1800" dirty="0">
              <a:latin typeface="Cambria" panose="02040503050406030204" pitchFamily="18" charset="0"/>
              <a:ea typeface="Cambria" panose="02040503050406030204" pitchFamily="18" charset="0"/>
            </a:endParaRPr>
          </a:p>
          <a:p>
            <a:pPr marL="712788" indent="-350838" algn="l">
              <a:buFont typeface="Courier New" panose="02070309020205020404" pitchFamily="49" charset="0"/>
              <a:buChar char="o"/>
            </a:pPr>
            <a:r>
              <a:rPr lang="id-ID" sz="1800" dirty="0">
                <a:latin typeface="Cambria" panose="02040503050406030204" pitchFamily="18" charset="0"/>
                <a:ea typeface="Cambria" panose="02040503050406030204" pitchFamily="18" charset="0"/>
              </a:rPr>
              <a:t>Inkonstitusional bersyarat (</a:t>
            </a:r>
            <a:r>
              <a:rPr lang="id-ID" sz="1800" i="1" dirty="0">
                <a:latin typeface="Cambria" panose="02040503050406030204" pitchFamily="18" charset="0"/>
                <a:ea typeface="Cambria" panose="02040503050406030204" pitchFamily="18" charset="0"/>
              </a:rPr>
              <a:t>conditionally unconstitutional</a:t>
            </a:r>
            <a:r>
              <a:rPr lang="id-ID" sz="1800" dirty="0">
                <a:latin typeface="Cambria" panose="02040503050406030204" pitchFamily="18" charset="0"/>
                <a:ea typeface="Cambria" panose="02040503050406030204" pitchFamily="18" charset="0"/>
              </a:rPr>
              <a:t>)</a:t>
            </a:r>
            <a:r>
              <a:rPr lang="en-US"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contoh: Putusan Nomor  </a:t>
            </a:r>
            <a:r>
              <a:rPr lang="en-US" sz="1800" dirty="0">
                <a:latin typeface="Cambria" panose="02040503050406030204" pitchFamily="18" charset="0"/>
                <a:ea typeface="Cambria" panose="02040503050406030204" pitchFamily="18" charset="0"/>
              </a:rPr>
              <a:t>4/PUU-VII/2009.</a:t>
            </a:r>
            <a:endParaRPr lang="id-ID" sz="1800" dirty="0">
              <a:latin typeface="Cambria" panose="02040503050406030204" pitchFamily="18" charset="0"/>
              <a:ea typeface="Cambria" panose="02040503050406030204" pitchFamily="18" charset="0"/>
            </a:endParaRPr>
          </a:p>
          <a:p>
            <a:pPr marL="712788" indent="-350838" algn="l">
              <a:buFont typeface="Courier New" panose="02070309020205020404" pitchFamily="49" charset="0"/>
              <a:buChar char="o"/>
            </a:pPr>
            <a:r>
              <a:rPr lang="id-ID" sz="1800" dirty="0">
                <a:latin typeface="Cambria" panose="02040503050406030204" pitchFamily="18" charset="0"/>
                <a:ea typeface="Cambria" panose="02040503050406030204" pitchFamily="18" charset="0"/>
              </a:rPr>
              <a:t>Menunda keberlakuan putusan</a:t>
            </a:r>
            <a:r>
              <a:rPr lang="en-US" sz="1800" dirty="0">
                <a:latin typeface="Cambria" panose="02040503050406030204" pitchFamily="18" charset="0"/>
                <a:ea typeface="Cambria" panose="02040503050406030204" pitchFamily="18" charset="0"/>
              </a:rPr>
              <a:t>, </a:t>
            </a:r>
            <a:r>
              <a:rPr lang="id-ID" sz="1800" dirty="0">
                <a:latin typeface="Cambria" panose="02040503050406030204" pitchFamily="18" charset="0"/>
                <a:ea typeface="Cambria" panose="02040503050406030204" pitchFamily="18" charset="0"/>
              </a:rPr>
              <a:t>contoh: Putusan Nomor </a:t>
            </a:r>
            <a:r>
              <a:rPr lang="en-US" sz="1800" dirty="0">
                <a:latin typeface="Cambria" panose="02040503050406030204" pitchFamily="18" charset="0"/>
                <a:ea typeface="Cambria" panose="02040503050406030204" pitchFamily="18" charset="0"/>
              </a:rPr>
              <a:t>016-PUU-IV/2006</a:t>
            </a:r>
            <a:r>
              <a:rPr lang="en-US" sz="1800" dirty="0">
                <a:solidFill>
                  <a:prstClr val="black"/>
                </a:solidFill>
                <a:latin typeface="Cambria" panose="02040503050406030204" pitchFamily="18" charset="0"/>
                <a:ea typeface="Cambria" panose="02040503050406030204" pitchFamily="18" charset="0"/>
              </a:rPr>
              <a:t>.</a:t>
            </a:r>
            <a:endParaRPr lang="en-US" sz="1800" dirty="0">
              <a:latin typeface="Cambria" panose="02040503050406030204" pitchFamily="18" charset="0"/>
              <a:ea typeface="Cambria" panose="02040503050406030204" pitchFamily="18" charset="0"/>
            </a:endParaRPr>
          </a:p>
          <a:p>
            <a:pPr marL="712788" indent="-350838" algn="l">
              <a:buFont typeface="Courier New" panose="02070309020205020404" pitchFamily="49" charset="0"/>
              <a:buChar char="o"/>
            </a:pPr>
            <a:r>
              <a:rPr lang="fi-FI" sz="1800" dirty="0">
                <a:latin typeface="Cambria" panose="02040503050406030204" pitchFamily="18" charset="0"/>
                <a:ea typeface="Cambria" panose="02040503050406030204" pitchFamily="18" charset="0"/>
              </a:rPr>
              <a:t>Merumuskan norma baru, contoh: Putusan Nomor </a:t>
            </a:r>
            <a:r>
              <a:rPr lang="en-US" sz="1800" dirty="0">
                <a:latin typeface="Cambria" panose="02040503050406030204" pitchFamily="18" charset="0"/>
                <a:ea typeface="Cambria" panose="02040503050406030204" pitchFamily="18" charset="0"/>
              </a:rPr>
              <a:t>102/PUU-VII/2009.</a:t>
            </a:r>
            <a:endParaRPr lang="id-ID" sz="1800" dirty="0">
              <a:latin typeface="Cambria" panose="02040503050406030204" pitchFamily="18" charset="0"/>
              <a:ea typeface="Cambria" panose="02040503050406030204" pitchFamily="18" charset="0"/>
            </a:endParaRPr>
          </a:p>
          <a:p>
            <a:pPr marL="361950" indent="-361950">
              <a:buFont typeface="Wingdings" panose="05000000000000000000" pitchFamily="2" charset="2"/>
              <a:buChar char="§"/>
            </a:pPr>
            <a:endParaRPr lang="en-ID" altLang="ko-KR" sz="1800" dirty="0">
              <a:latin typeface="Cambria" panose="02040503050406030204" pitchFamily="18" charset="0"/>
              <a:ea typeface="Cambria" panose="02040503050406030204" pitchFamily="18" charset="0"/>
              <a:cs typeface="Arial" pitchFamily="34" charset="0"/>
            </a:endParaRPr>
          </a:p>
          <a:p>
            <a:pPr marL="361950" indent="-361950">
              <a:buFont typeface="Wingdings" panose="05000000000000000000" pitchFamily="2" charset="2"/>
              <a:buChar char="§"/>
            </a:pPr>
            <a:endParaRPr lang="id-ID" altLang="ko-KR" sz="1800" dirty="0">
              <a:latin typeface="Cambria" panose="02040503050406030204" pitchFamily="18" charset="0"/>
              <a:ea typeface="Cambria" panose="02040503050406030204" pitchFamily="18" charset="0"/>
              <a:cs typeface="Arial" pitchFamily="34" charset="0"/>
            </a:endParaRPr>
          </a:p>
          <a:p>
            <a:pPr marL="361950" indent="-361950">
              <a:buFont typeface="Wingdings" panose="05000000000000000000" pitchFamily="2" charset="2"/>
              <a:buChar char="§"/>
            </a:pPr>
            <a:endParaRPr lang="id-ID" altLang="ko-KR" sz="1800" dirty="0">
              <a:latin typeface="Cambria" panose="02040503050406030204" pitchFamily="18" charset="0"/>
              <a:ea typeface="Cambria" panose="02040503050406030204" pitchFamily="18" charset="0"/>
              <a:cs typeface="Arial" pitchFamily="34" charset="0"/>
            </a:endParaRPr>
          </a:p>
          <a:p>
            <a:endParaRPr lang="en-ID"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163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19C36-FD4B-45D1-BA01-211FF851B341}"/>
              </a:ext>
            </a:extLst>
          </p:cNvPr>
          <p:cNvSpPr>
            <a:spLocks noGrp="1"/>
          </p:cNvSpPr>
          <p:nvPr>
            <p:ph idx="1"/>
          </p:nvPr>
        </p:nvSpPr>
        <p:spPr>
          <a:xfrm>
            <a:off x="179512" y="1600200"/>
            <a:ext cx="8507288" cy="4525963"/>
          </a:xfrm>
        </p:spPr>
        <p:txBody>
          <a:bodyPr/>
          <a:lstStyle/>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011-017/PUU-I/2003 (Pemulihan hak politik bagi mantan anggota PKI)</a:t>
            </a: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5/PUU-V/2007 (Calon independen dalam Pilkada)</a:t>
            </a: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102/PUU-VII/2009 (Penggunaan KTP dalam Pilpres/Pemilu)</a:t>
            </a: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92/PUU-X/2012 (Kewenangan legislasi DPD-RI)</a:t>
            </a: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100/PUU-XIII/2015 (Pilkada dengan calon tunggal)</a:t>
            </a: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97/PUU-XIV/2016 (Penghayat kepercayaan dalam identitas kependudukan)</a:t>
            </a:r>
            <a:endParaRPr lang="en-ID" altLang="en-US" sz="1800" dirty="0">
              <a:latin typeface="Cambria" panose="02040503050406030204" pitchFamily="18" charset="0"/>
              <a:ea typeface="Cambria" panose="02040503050406030204" pitchFamily="18" charset="0"/>
            </a:endParaRPr>
          </a:p>
          <a:p>
            <a:pPr marL="519113" indent="-285750" eaLnBrk="1" hangingPunct="1">
              <a:lnSpc>
                <a:spcPct val="115000"/>
              </a:lnSpc>
              <a:spcAft>
                <a:spcPct val="25000"/>
              </a:spcAft>
              <a:buFont typeface="Wingdings" panose="05000000000000000000" pitchFamily="2" charset="2"/>
              <a:buChar char="§"/>
            </a:pPr>
            <a:r>
              <a:rPr lang="id-ID" altLang="en-US" sz="1800" dirty="0">
                <a:latin typeface="Cambria" panose="02040503050406030204" pitchFamily="18" charset="0"/>
                <a:ea typeface="Cambria" panose="02040503050406030204" pitchFamily="18" charset="0"/>
              </a:rPr>
              <a:t>Putusan Nomor </a:t>
            </a:r>
            <a:r>
              <a:rPr lang="en-ID" altLang="en-US" sz="1800" dirty="0">
                <a:latin typeface="Cambria" panose="02040503050406030204" pitchFamily="18" charset="0"/>
                <a:ea typeface="Cambria" panose="02040503050406030204" pitchFamily="18" charset="0"/>
              </a:rPr>
              <a:t>30/PUU-XVI/2018 (</a:t>
            </a:r>
            <a:r>
              <a:rPr lang="id-ID" altLang="en-US" sz="1800" dirty="0">
                <a:latin typeface="Cambria" panose="02040503050406030204" pitchFamily="18" charset="0"/>
                <a:ea typeface="Cambria" panose="02040503050406030204" pitchFamily="18" charset="0"/>
              </a:rPr>
              <a:t>Purifikasi keanggotaan </a:t>
            </a:r>
            <a:r>
              <a:rPr lang="en-ID" altLang="en-US" sz="1800" dirty="0">
                <a:latin typeface="Cambria" panose="02040503050406030204" pitchFamily="18" charset="0"/>
                <a:ea typeface="Cambria" panose="02040503050406030204" pitchFamily="18" charset="0"/>
              </a:rPr>
              <a:t>DPD-RI)</a:t>
            </a:r>
            <a:endParaRPr lang="id-ID" altLang="en-US" sz="1800" dirty="0">
              <a:latin typeface="Cambria" panose="02040503050406030204" pitchFamily="18" charset="0"/>
              <a:ea typeface="Cambria" panose="02040503050406030204" pitchFamily="18" charset="0"/>
            </a:endParaRPr>
          </a:p>
          <a:p>
            <a:endParaRPr lang="id-ID" sz="18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91F62308-4F6E-45B3-BA34-982C9AE27E4B}"/>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000" b="1" i="1" dirty="0">
                <a:solidFill>
                  <a:srgbClr val="C00000"/>
                </a:solidFill>
                <a:latin typeface="+mj-lt"/>
              </a:rPr>
              <a:t>Landmark Decision</a:t>
            </a:r>
            <a:endParaRPr lang="id-ID" sz="1600" i="1" dirty="0">
              <a:solidFill>
                <a:srgbClr val="C00000"/>
              </a:solidFill>
              <a:latin typeface="+mj-lt"/>
            </a:endParaRPr>
          </a:p>
        </p:txBody>
      </p:sp>
    </p:spTree>
    <p:extLst>
      <p:ext uri="{BB962C8B-B14F-4D97-AF65-F5344CB8AC3E}">
        <p14:creationId xmlns:p14="http://schemas.microsoft.com/office/powerpoint/2010/main" val="120738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4">
            <a:extLst>
              <a:ext uri="{FF2B5EF4-FFF2-40B4-BE49-F238E27FC236}">
                <a16:creationId xmlns:a16="http://schemas.microsoft.com/office/drawing/2014/main" id="{F53F34B3-6CB2-40EC-BFD9-9A4F3186F4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3305175"/>
            <a:ext cx="19240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a:extLst>
              <a:ext uri="{FF2B5EF4-FFF2-40B4-BE49-F238E27FC236}">
                <a16:creationId xmlns:a16="http://schemas.microsoft.com/office/drawing/2014/main" id="{5B325177-A107-411A-8B0E-B606116415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2824163"/>
            <a:ext cx="28956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a:extLst>
              <a:ext uri="{FF2B5EF4-FFF2-40B4-BE49-F238E27FC236}">
                <a16:creationId xmlns:a16="http://schemas.microsoft.com/office/drawing/2014/main" id="{7EE885BB-83AA-435D-9144-6CCFE49549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57550"/>
            <a:ext cx="2114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5">
            <a:extLst>
              <a:ext uri="{FF2B5EF4-FFF2-40B4-BE49-F238E27FC236}">
                <a16:creationId xmlns:a16="http://schemas.microsoft.com/office/drawing/2014/main" id="{FDD67592-5C4F-466F-8B60-840E5B9EB6A1}"/>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565AE245-6593-426B-B27F-F08D4E5A865F}" type="slidenum">
              <a:rPr lang="en-US" altLang="id-ID" sz="1800" b="1">
                <a:solidFill>
                  <a:schemeClr val="bg1"/>
                </a:solidFill>
              </a:rPr>
              <a:pPr algn="r" eaLnBrk="1" hangingPunct="1">
                <a:spcBef>
                  <a:spcPct val="0"/>
                </a:spcBef>
                <a:buFontTx/>
                <a:buNone/>
              </a:pPr>
              <a:t>18</a:t>
            </a:fld>
            <a:endParaRPr lang="en-US" altLang="id-ID" sz="1800" b="1">
              <a:solidFill>
                <a:schemeClr val="bg1"/>
              </a:solidFill>
            </a:endParaRPr>
          </a:p>
        </p:txBody>
      </p:sp>
      <p:sp>
        <p:nvSpPr>
          <p:cNvPr id="7174" name="TextBox 14">
            <a:extLst>
              <a:ext uri="{FF2B5EF4-FFF2-40B4-BE49-F238E27FC236}">
                <a16:creationId xmlns:a16="http://schemas.microsoft.com/office/drawing/2014/main" id="{84FE9728-2E43-4690-A747-ABF95DD30F23}"/>
              </a:ext>
            </a:extLst>
          </p:cNvPr>
          <p:cNvSpPr txBox="1">
            <a:spLocks noChangeArrowheads="1"/>
          </p:cNvSpPr>
          <p:nvPr/>
        </p:nvSpPr>
        <p:spPr bwMode="auto">
          <a:xfrm>
            <a:off x="6991350" y="3470275"/>
            <a:ext cx="1695450" cy="830263"/>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200" b="1">
                <a:latin typeface="Bookman Old Style" panose="02050604050505020204" pitchFamily="18" charset="0"/>
              </a:rPr>
              <a:t>PENYELENGGARA PEMILU  </a:t>
            </a:r>
          </a:p>
          <a:p>
            <a:pPr algn="ctr" eaLnBrk="1" hangingPunct="1">
              <a:spcBef>
                <a:spcPct val="0"/>
              </a:spcBef>
              <a:buFontTx/>
              <a:buNone/>
            </a:pPr>
            <a:r>
              <a:rPr lang="id-ID" altLang="id-ID" sz="2400" b="1">
                <a:latin typeface="Bookman Old Style" panose="02050604050505020204" pitchFamily="18" charset="0"/>
              </a:rPr>
              <a:t>(KPU)</a:t>
            </a:r>
            <a:r>
              <a:rPr lang="id-ID" altLang="id-ID" sz="1400" b="1"/>
              <a:t>  </a:t>
            </a:r>
          </a:p>
        </p:txBody>
      </p:sp>
      <p:sp>
        <p:nvSpPr>
          <p:cNvPr id="7175" name="TextBox 15">
            <a:extLst>
              <a:ext uri="{FF2B5EF4-FFF2-40B4-BE49-F238E27FC236}">
                <a16:creationId xmlns:a16="http://schemas.microsoft.com/office/drawing/2014/main" id="{664C33F5-B0D0-4408-99C8-E8CF8591CC86}"/>
              </a:ext>
            </a:extLst>
          </p:cNvPr>
          <p:cNvSpPr txBox="1">
            <a:spLocks noChangeArrowheads="1"/>
          </p:cNvSpPr>
          <p:nvPr/>
        </p:nvSpPr>
        <p:spPr bwMode="auto">
          <a:xfrm>
            <a:off x="638175" y="3444875"/>
            <a:ext cx="1714500" cy="830263"/>
          </a:xfrm>
          <a:prstGeom prst="rect">
            <a:avLst/>
          </a:prstGeom>
          <a:solidFill>
            <a:schemeClr val="bg1"/>
          </a:solidFill>
          <a:ln>
            <a:noFill/>
          </a:ln>
          <a:extLs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latin typeface="Bookman Old Style" panose="02050604050505020204" pitchFamily="18" charset="0"/>
              </a:rPr>
              <a:t>PESERTA</a:t>
            </a:r>
          </a:p>
          <a:p>
            <a:pPr algn="ctr" eaLnBrk="1" hangingPunct="1">
              <a:spcBef>
                <a:spcPct val="0"/>
              </a:spcBef>
              <a:buFontTx/>
              <a:buNone/>
            </a:pPr>
            <a:r>
              <a:rPr lang="id-ID" altLang="id-ID" sz="1600" b="1">
                <a:latin typeface="Bookman Old Style" panose="02050604050505020204" pitchFamily="18" charset="0"/>
              </a:rPr>
              <a:t>PEMILU</a:t>
            </a:r>
          </a:p>
          <a:p>
            <a:pPr algn="ctr" eaLnBrk="1" hangingPunct="1">
              <a:spcBef>
                <a:spcPct val="0"/>
              </a:spcBef>
              <a:buFontTx/>
              <a:buNone/>
            </a:pPr>
            <a:r>
              <a:rPr lang="id-ID" altLang="id-ID" sz="1600" b="1">
                <a:latin typeface="Bookman Old Style" panose="02050604050505020204" pitchFamily="18" charset="0"/>
              </a:rPr>
              <a:t>(PARPOL)</a:t>
            </a:r>
          </a:p>
        </p:txBody>
      </p:sp>
      <p:pic>
        <p:nvPicPr>
          <p:cNvPr id="7176" name="Picture 15">
            <a:extLst>
              <a:ext uri="{FF2B5EF4-FFF2-40B4-BE49-F238E27FC236}">
                <a16:creationId xmlns:a16="http://schemas.microsoft.com/office/drawing/2014/main" id="{01532972-4278-4CED-8B74-5D693666AF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8875" y="3733800"/>
            <a:ext cx="550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7">
            <a:extLst>
              <a:ext uri="{FF2B5EF4-FFF2-40B4-BE49-F238E27FC236}">
                <a16:creationId xmlns:a16="http://schemas.microsoft.com/office/drawing/2014/main" id="{158E6731-E37A-40E1-98E8-7EE8E92916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733800"/>
            <a:ext cx="550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3">
            <a:extLst>
              <a:ext uri="{FF2B5EF4-FFF2-40B4-BE49-F238E27FC236}">
                <a16:creationId xmlns:a16="http://schemas.microsoft.com/office/drawing/2014/main" id="{DF46CC9F-5951-4E51-B798-66DBE58D17F9}"/>
              </a:ext>
            </a:extLst>
          </p:cNvPr>
          <p:cNvSpPr>
            <a:spLocks noChangeArrowheads="1"/>
          </p:cNvSpPr>
          <p:nvPr/>
        </p:nvSpPr>
        <p:spPr bwMode="auto">
          <a:xfrm>
            <a:off x="3621088" y="3390900"/>
            <a:ext cx="21796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solidFill>
                  <a:srgbClr val="CC0000"/>
                </a:solidFill>
                <a:latin typeface="Bookman Old Style" panose="02050604050505020204" pitchFamily="18" charset="0"/>
              </a:rPr>
              <a:t>PENETAPAN</a:t>
            </a:r>
          </a:p>
          <a:p>
            <a:pPr algn="ctr" eaLnBrk="1" hangingPunct="1">
              <a:spcBef>
                <a:spcPct val="0"/>
              </a:spcBef>
              <a:buFontTx/>
              <a:buNone/>
            </a:pPr>
            <a:r>
              <a:rPr lang="id-ID" altLang="id-ID" sz="1400" b="1">
                <a:solidFill>
                  <a:srgbClr val="CC0000"/>
                </a:solidFill>
                <a:latin typeface="Bookman Old Style" panose="02050604050505020204" pitchFamily="18" charset="0"/>
              </a:rPr>
              <a:t>PEROLEHAN SUARA</a:t>
            </a:r>
          </a:p>
          <a:p>
            <a:pPr algn="ctr" eaLnBrk="1" hangingPunct="1">
              <a:spcBef>
                <a:spcPct val="0"/>
              </a:spcBef>
              <a:buFontTx/>
              <a:buNone/>
            </a:pPr>
            <a:r>
              <a:rPr lang="id-ID" altLang="id-ID" sz="1400" b="1">
                <a:solidFill>
                  <a:srgbClr val="CC0000"/>
                </a:solidFill>
                <a:latin typeface="Bookman Old Style" panose="02050604050505020204" pitchFamily="18" charset="0"/>
              </a:rPr>
              <a:t>HASIL PEMILU</a:t>
            </a:r>
          </a:p>
          <a:p>
            <a:pPr algn="ctr" eaLnBrk="1" hangingPunct="1">
              <a:spcBef>
                <a:spcPct val="0"/>
              </a:spcBef>
              <a:buFontTx/>
              <a:buNone/>
            </a:pPr>
            <a:r>
              <a:rPr lang="id-ID" altLang="id-ID" sz="1400" b="1">
                <a:solidFill>
                  <a:srgbClr val="CC0000"/>
                </a:solidFill>
                <a:latin typeface="Bookman Old Style" panose="02050604050505020204" pitchFamily="18" charset="0"/>
              </a:rPr>
              <a:t>SECARA NASIONAL</a:t>
            </a:r>
          </a:p>
          <a:p>
            <a:pPr algn="ctr" eaLnBrk="1" hangingPunct="1">
              <a:spcBef>
                <a:spcPct val="0"/>
              </a:spcBef>
              <a:buFontTx/>
              <a:buNone/>
            </a:pPr>
            <a:r>
              <a:rPr lang="id-ID" altLang="id-ID" sz="1400" b="1">
                <a:solidFill>
                  <a:srgbClr val="CC0000"/>
                </a:solidFill>
                <a:latin typeface="Bookman Old Style" panose="02050604050505020204" pitchFamily="18" charset="0"/>
              </a:rPr>
              <a:t>OLEH KPU</a:t>
            </a:r>
            <a:endParaRPr lang="id-ID" altLang="id-ID" sz="1400" b="1">
              <a:solidFill>
                <a:srgbClr val="CC0000"/>
              </a:solidFill>
            </a:endParaRPr>
          </a:p>
        </p:txBody>
      </p:sp>
      <p:sp>
        <p:nvSpPr>
          <p:cNvPr id="18" name="Oval 17">
            <a:extLst>
              <a:ext uri="{FF2B5EF4-FFF2-40B4-BE49-F238E27FC236}">
                <a16:creationId xmlns:a16="http://schemas.microsoft.com/office/drawing/2014/main" id="{77DCA128-D1C3-41BB-8C5B-A789C6906329}"/>
              </a:ext>
            </a:extLst>
          </p:cNvPr>
          <p:cNvSpPr/>
          <p:nvPr/>
        </p:nvSpPr>
        <p:spPr bwMode="auto">
          <a:xfrm>
            <a:off x="3716338" y="3021013"/>
            <a:ext cx="2019300" cy="1817687"/>
          </a:xfrm>
          <a:prstGeom prst="ellipse">
            <a:avLst/>
          </a:prstGeom>
          <a:noFill/>
          <a:ln w="9525" cap="flat" cmpd="sng" algn="ctr">
            <a:solidFill>
              <a:schemeClr val="tx2"/>
            </a:solidFill>
            <a:prstDash val="solid"/>
            <a:round/>
            <a:headEnd type="none" w="med" len="med"/>
            <a:tailEnd type="none" w="med" len="med"/>
          </a:ln>
          <a:effectLst/>
        </p:spPr>
        <p:txBody>
          <a:bodyPr wrap="none"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15" name="Rectangle 2">
            <a:extLst>
              <a:ext uri="{FF2B5EF4-FFF2-40B4-BE49-F238E27FC236}">
                <a16:creationId xmlns:a16="http://schemas.microsoft.com/office/drawing/2014/main" id="{FD7E99B1-A9A8-4865-8C8D-938A9176622B}"/>
              </a:ext>
            </a:extLst>
          </p:cNvPr>
          <p:cNvSpPr>
            <a:spLocks noChangeArrowheads="1"/>
          </p:cNvSpPr>
          <p:nvPr/>
        </p:nvSpPr>
        <p:spPr bwMode="auto">
          <a:xfrm>
            <a:off x="266100" y="-204400"/>
            <a:ext cx="8886825" cy="1414463"/>
          </a:xfrm>
          <a:prstGeom prst="rect">
            <a:avLst/>
          </a:prstGeom>
          <a:noFill/>
          <a:ln w="9525">
            <a:noFill/>
            <a:miter lim="800000"/>
            <a:headEnd/>
            <a:tailEnd/>
          </a:ln>
          <a:effectLst/>
        </p:spPr>
        <p:txBody>
          <a:bodyPr anchor="ctr">
            <a:spAutoFit/>
          </a:bodyPr>
          <a:lstStyle/>
          <a:p>
            <a:pPr algn="ctr" eaLnBrk="1" hangingPunct="1">
              <a:defRPr/>
            </a:pPr>
            <a:endParaRPr lang="id-ID" b="1" dirty="0">
              <a:latin typeface="Bookman Old Style" pitchFamily="18" charset="0"/>
              <a:cs typeface="Arial" charset="0"/>
            </a:endParaRPr>
          </a:p>
          <a:p>
            <a:pPr algn="ctr" eaLnBrk="1" hangingPunct="1">
              <a:defRPr/>
            </a:pPr>
            <a:r>
              <a:rPr lang="en-US" sz="2800" b="1" dirty="0">
                <a:solidFill>
                  <a:srgbClr val="C00000"/>
                </a:solidFill>
                <a:latin typeface="Bookman Old Style" pitchFamily="18" charset="0"/>
                <a:cs typeface="Arial" charset="0"/>
              </a:rPr>
              <a:t>HUKUM ACARA PHPU</a:t>
            </a:r>
            <a:endParaRPr lang="id-ID" sz="2800" b="1" dirty="0">
              <a:solidFill>
                <a:srgbClr val="C00000"/>
              </a:solidFill>
              <a:latin typeface="Bookman Old Style" pitchFamily="18" charset="0"/>
              <a:cs typeface="Arial" charset="0"/>
            </a:endParaRPr>
          </a:p>
          <a:p>
            <a:pPr algn="ctr" eaLnBrk="1" hangingPunct="1">
              <a:defRPr/>
            </a:pPr>
            <a:r>
              <a:rPr lang="en-US" sz="2800" b="1" dirty="0">
                <a:solidFill>
                  <a:srgbClr val="C00000"/>
                </a:solidFill>
                <a:latin typeface="Bookman Old Style" pitchFamily="18" charset="0"/>
                <a:cs typeface="Arial" charset="0"/>
              </a:rPr>
              <a:t>ANGGOTA </a:t>
            </a:r>
            <a:r>
              <a:rPr lang="id-ID" sz="2800" b="1" dirty="0">
                <a:solidFill>
                  <a:srgbClr val="C00000"/>
                </a:solidFill>
                <a:latin typeface="Bookman Old Style" pitchFamily="18" charset="0"/>
                <a:cs typeface="Arial" charset="0"/>
              </a:rPr>
              <a:t>DPR </a:t>
            </a:r>
            <a:r>
              <a:rPr lang="en-US" sz="2800" b="1" dirty="0">
                <a:solidFill>
                  <a:srgbClr val="C00000"/>
                </a:solidFill>
                <a:latin typeface="Bookman Old Style" pitchFamily="18" charset="0"/>
                <a:cs typeface="Arial" charset="0"/>
              </a:rPr>
              <a:t>DAN DPRD/</a:t>
            </a:r>
            <a:r>
              <a:rPr lang="id-ID" sz="2800" b="1" dirty="0">
                <a:solidFill>
                  <a:srgbClr val="C00000"/>
                </a:solidFill>
                <a:latin typeface="Bookman Old Style" pitchFamily="18" charset="0"/>
                <a:cs typeface="Arial" charset="0"/>
              </a:rPr>
              <a:t>DPR</a:t>
            </a:r>
            <a:r>
              <a:rPr lang="en-US" sz="2800" b="1" dirty="0">
                <a:solidFill>
                  <a:srgbClr val="C00000"/>
                </a:solidFill>
                <a:latin typeface="Bookman Old Style" pitchFamily="18" charset="0"/>
                <a:cs typeface="Arial" charset="0"/>
              </a:rPr>
              <a:t>A</a:t>
            </a:r>
            <a:endParaRPr lang="en-US" sz="2800" b="1" dirty="0">
              <a:solidFill>
                <a:srgbClr val="C00000"/>
              </a:solidFill>
              <a:effectLst>
                <a:outerShdw blurRad="38100" dist="38100" dir="2700000" algn="tl">
                  <a:srgbClr val="C0C0C0"/>
                </a:outerShdw>
              </a:effectLst>
              <a:latin typeface="Bookman Old Style" pitchFamily="18" charset="0"/>
              <a:cs typeface="Arial" charset="0"/>
            </a:endParaRPr>
          </a:p>
          <a:p>
            <a:pPr algn="ctr" eaLnBrk="1" hangingPunct="1">
              <a:defRPr/>
            </a:pPr>
            <a:endParaRPr lang="en-US" sz="1000" b="1" dirty="0">
              <a:effectLst>
                <a:outerShdw blurRad="38100" dist="38100" dir="2700000" algn="tl">
                  <a:srgbClr val="C0C0C0"/>
                </a:outerShdw>
              </a:effectLst>
              <a:latin typeface="Bookman Old Style" pitchFamily="18" charset="0"/>
              <a:cs typeface="Arial" charset="0"/>
            </a:endParaRPr>
          </a:p>
        </p:txBody>
      </p:sp>
      <p:sp>
        <p:nvSpPr>
          <p:cNvPr id="7181" name="Slide Number Placeholder 1">
            <a:extLst>
              <a:ext uri="{FF2B5EF4-FFF2-40B4-BE49-F238E27FC236}">
                <a16:creationId xmlns:a16="http://schemas.microsoft.com/office/drawing/2014/main" id="{9C2A92FA-9C6F-49F6-AD53-3443C34AA1E8}"/>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5924538-98D1-45AE-A471-24C9FB9E9DDF}" type="slidenum">
              <a:rPr lang="es-ES" altLang="en-US" sz="1400" smtClean="0"/>
              <a:pPr>
                <a:spcBef>
                  <a:spcPct val="0"/>
                </a:spcBef>
                <a:buFontTx/>
                <a:buNone/>
              </a:pPr>
              <a:t>18</a:t>
            </a:fld>
            <a:endParaRPr lang="es-ES" altLang="en-US" sz="1400"/>
          </a:p>
        </p:txBody>
      </p:sp>
    </p:spTree>
  </p:cSld>
  <p:clrMapOvr>
    <a:masterClrMapping/>
  </p:clrMapOvr>
  <p:transition spd="slow">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240E1CAF-F780-42C9-8706-8E8ECA70CC39}"/>
              </a:ext>
            </a:extLst>
          </p:cNvPr>
          <p:cNvSpPr txBox="1">
            <a:spLocks noGrp="1"/>
          </p:cNvSpPr>
          <p:nvPr/>
        </p:nvSpPr>
        <p:spPr bwMode="auto">
          <a:xfrm>
            <a:off x="6729413" y="6119813"/>
            <a:ext cx="2133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120A7A2-1985-4F87-B0E9-2A0FDDBCE9FD}" type="slidenum">
              <a:rPr lang="en-US" altLang="id-ID" sz="1800" b="1">
                <a:solidFill>
                  <a:schemeClr val="bg1"/>
                </a:solidFill>
              </a:rPr>
              <a:pPr algn="r" eaLnBrk="1" hangingPunct="1">
                <a:spcBef>
                  <a:spcPct val="0"/>
                </a:spcBef>
                <a:buFontTx/>
                <a:buNone/>
              </a:pPr>
              <a:t>19</a:t>
            </a:fld>
            <a:endParaRPr lang="en-US" altLang="id-ID" sz="1800" b="1">
              <a:solidFill>
                <a:schemeClr val="bg1"/>
              </a:solidFill>
            </a:endParaRPr>
          </a:p>
        </p:txBody>
      </p:sp>
      <p:pic>
        <p:nvPicPr>
          <p:cNvPr id="9219" name="Picture 37">
            <a:extLst>
              <a:ext uri="{FF2B5EF4-FFF2-40B4-BE49-F238E27FC236}">
                <a16:creationId xmlns:a16="http://schemas.microsoft.com/office/drawing/2014/main" id="{BE3AC295-05FF-43FD-B754-214CDD4AF9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1169988"/>
            <a:ext cx="2693988"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3">
            <a:extLst>
              <a:ext uri="{FF2B5EF4-FFF2-40B4-BE49-F238E27FC236}">
                <a16:creationId xmlns:a16="http://schemas.microsoft.com/office/drawing/2014/main" id="{7AA01DE5-14AF-475D-A73E-E206CD4CBB9B}"/>
              </a:ext>
            </a:extLst>
          </p:cNvPr>
          <p:cNvSpPr txBox="1">
            <a:spLocks noChangeArrowheads="1"/>
          </p:cNvSpPr>
          <p:nvPr/>
        </p:nvSpPr>
        <p:spPr bwMode="auto">
          <a:xfrm>
            <a:off x="276225" y="1158875"/>
            <a:ext cx="1519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chemeClr val="bg1"/>
                </a:solidFill>
                <a:latin typeface="Bookman Old Style" panose="02050604050505020204" pitchFamily="18" charset="0"/>
              </a:rPr>
              <a:t>PEMOHON</a:t>
            </a:r>
          </a:p>
        </p:txBody>
      </p:sp>
      <p:sp>
        <p:nvSpPr>
          <p:cNvPr id="9221" name="TextBox 24">
            <a:extLst>
              <a:ext uri="{FF2B5EF4-FFF2-40B4-BE49-F238E27FC236}">
                <a16:creationId xmlns:a16="http://schemas.microsoft.com/office/drawing/2014/main" id="{7A4AB1BD-D92D-45DE-8624-91DBEB07A1B1}"/>
              </a:ext>
            </a:extLst>
          </p:cNvPr>
          <p:cNvSpPr txBox="1">
            <a:spLocks noChangeArrowheads="1"/>
          </p:cNvSpPr>
          <p:nvPr/>
        </p:nvSpPr>
        <p:spPr bwMode="auto">
          <a:xfrm>
            <a:off x="131763" y="1665288"/>
            <a:ext cx="2619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eriod"/>
            </a:pPr>
            <a:r>
              <a:rPr lang="id-ID" altLang="id-ID" sz="1100" b="1">
                <a:latin typeface="Bookman Old Style" panose="02050604050505020204" pitchFamily="18" charset="0"/>
              </a:rPr>
              <a:t>Partai Politik Peserta Pemilu </a:t>
            </a:r>
            <a:r>
              <a:rPr lang="id-ID" altLang="id-ID" sz="1100">
                <a:latin typeface="Bookman Old Style" panose="02050604050505020204" pitchFamily="18" charset="0"/>
              </a:rPr>
              <a:t>untuk pengisian keanggotaan DPR dan DPRD.</a:t>
            </a:r>
          </a:p>
          <a:p>
            <a:pPr eaLnBrk="1" hangingPunct="1">
              <a:spcBef>
                <a:spcPct val="0"/>
              </a:spcBef>
              <a:buFontTx/>
              <a:buAutoNum type="arabicPeriod"/>
            </a:pPr>
            <a:r>
              <a:rPr lang="id-ID" altLang="id-ID" sz="1100" b="1">
                <a:latin typeface="Bookman Old Style" panose="02050604050505020204" pitchFamily="18" charset="0"/>
              </a:rPr>
              <a:t>Perseorangan calon anggota DPR dan DPRD </a:t>
            </a:r>
            <a:r>
              <a:rPr lang="id-ID" altLang="id-ID" sz="1100">
                <a:latin typeface="Bookman Old Style" panose="02050604050505020204" pitchFamily="18" charset="0"/>
              </a:rPr>
              <a:t>dalam satu Partai Politik yang sama yang telah memeroleh persetujuan secara tertulis dari ketua umum dan sekretaris jenderal atau sebutan lainnya dari Partai Politik yang bersangkutan</a:t>
            </a:r>
          </a:p>
          <a:p>
            <a:pPr eaLnBrk="1" hangingPunct="1">
              <a:spcBef>
                <a:spcPct val="0"/>
              </a:spcBef>
              <a:buFontTx/>
              <a:buAutoNum type="arabicPeriod"/>
            </a:pPr>
            <a:r>
              <a:rPr lang="id-ID" altLang="id-ID" sz="1100" b="1">
                <a:latin typeface="Bookman Old Style" panose="02050604050505020204" pitchFamily="18" charset="0"/>
              </a:rPr>
              <a:t>Partai Politik Lokal Peserta Pemilu </a:t>
            </a:r>
            <a:r>
              <a:rPr lang="id-ID" altLang="id-ID" sz="1100">
                <a:latin typeface="Bookman Old Style" panose="02050604050505020204" pitchFamily="18" charset="0"/>
              </a:rPr>
              <a:t>untuk pengisian keanggotaan DPRA dan DPRK.</a:t>
            </a:r>
          </a:p>
          <a:p>
            <a:pPr eaLnBrk="1" hangingPunct="1">
              <a:spcBef>
                <a:spcPct val="0"/>
              </a:spcBef>
              <a:buFontTx/>
              <a:buAutoNum type="arabicPeriod"/>
            </a:pPr>
            <a:r>
              <a:rPr lang="id-ID" altLang="id-ID" sz="1100" b="1">
                <a:latin typeface="Bookman Old Style" panose="02050604050505020204" pitchFamily="18" charset="0"/>
              </a:rPr>
              <a:t>Perseorangan calon anggota DPRA dan DPRK </a:t>
            </a:r>
            <a:r>
              <a:rPr lang="id-ID" altLang="id-ID" sz="1100">
                <a:latin typeface="Bookman Old Style" panose="02050604050505020204" pitchFamily="18" charset="0"/>
              </a:rPr>
              <a:t>dalam satu Partai Politik Lokal yang sama yang telah memeroleh persetujuan secara tertulis dari ketua umum dan sekretaris jenderal atau sebutan lainnya dari Partai Politik Lokal yang bersangkutan</a:t>
            </a:r>
          </a:p>
        </p:txBody>
      </p:sp>
      <p:pic>
        <p:nvPicPr>
          <p:cNvPr id="9222" name="Picture 42">
            <a:extLst>
              <a:ext uri="{FF2B5EF4-FFF2-40B4-BE49-F238E27FC236}">
                <a16:creationId xmlns:a16="http://schemas.microsoft.com/office/drawing/2014/main" id="{0FD748B7-1FAC-4B4B-9505-A99EA8AB68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9888" y="3405188"/>
            <a:ext cx="612616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24">
            <a:extLst>
              <a:ext uri="{FF2B5EF4-FFF2-40B4-BE49-F238E27FC236}">
                <a16:creationId xmlns:a16="http://schemas.microsoft.com/office/drawing/2014/main" id="{8A5E4CEC-300F-444E-BA54-CA03F7A16D39}"/>
              </a:ext>
            </a:extLst>
          </p:cNvPr>
          <p:cNvSpPr txBox="1">
            <a:spLocks noChangeArrowheads="1"/>
          </p:cNvSpPr>
          <p:nvPr/>
        </p:nvSpPr>
        <p:spPr bwMode="auto">
          <a:xfrm>
            <a:off x="3094038" y="4027488"/>
            <a:ext cx="58420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AutoNum type="arabicPeriod"/>
            </a:pPr>
            <a:r>
              <a:rPr lang="id-ID" altLang="en-US" sz="1100" b="1">
                <a:latin typeface="Bookman Old Style" panose="02050604050505020204" pitchFamily="18" charset="0"/>
              </a:rPr>
              <a:t>Partai Politik Peserta Pemilu </a:t>
            </a:r>
            <a:r>
              <a:rPr lang="id-ID" altLang="en-US" sz="1100">
                <a:latin typeface="Bookman Old Style" panose="02050604050505020204" pitchFamily="18" charset="0"/>
              </a:rPr>
              <a:t>yang berkepentingan terhadap Permohonan;</a:t>
            </a:r>
          </a:p>
          <a:p>
            <a:pPr>
              <a:spcBef>
                <a:spcPct val="0"/>
              </a:spcBef>
              <a:buFontTx/>
              <a:buAutoNum type="arabicPeriod"/>
            </a:pPr>
            <a:r>
              <a:rPr lang="id-ID" altLang="en-US" sz="1100" b="1">
                <a:latin typeface="Bookman Old Style" panose="02050604050505020204" pitchFamily="18" charset="0"/>
              </a:rPr>
              <a:t>Perseorangan calon anggota DPR dan DPRD </a:t>
            </a:r>
            <a:r>
              <a:rPr lang="id-ID" altLang="en-US" sz="1100">
                <a:latin typeface="Bookman Old Style" panose="02050604050505020204" pitchFamily="18" charset="0"/>
              </a:rPr>
              <a:t>dalam satu Partai Politik yang sama yang telah memeroleh persetujuan secara tertulis dari ketua umum dan sekretaris jenderal atau sebutan lainnya dari Partai Politik yang bersangkutan yang berkepentingan terhadap Permohonan;</a:t>
            </a:r>
          </a:p>
          <a:p>
            <a:pPr>
              <a:spcBef>
                <a:spcPct val="0"/>
              </a:spcBef>
              <a:buFontTx/>
              <a:buAutoNum type="arabicPeriod"/>
            </a:pPr>
            <a:r>
              <a:rPr lang="id-ID" altLang="en-US" sz="1100" b="1">
                <a:latin typeface="Bookman Old Style" panose="02050604050505020204" pitchFamily="18" charset="0"/>
              </a:rPr>
              <a:t>Partai Politik Lokal Peserta Pemilu </a:t>
            </a:r>
            <a:r>
              <a:rPr lang="id-ID" altLang="en-US" sz="1100">
                <a:latin typeface="Bookman Old Style" panose="02050604050505020204" pitchFamily="18" charset="0"/>
              </a:rPr>
              <a:t>yang berkepentingan terhadap Permohonan yang diajukan oleh Pemohon;</a:t>
            </a:r>
          </a:p>
          <a:p>
            <a:pPr>
              <a:spcBef>
                <a:spcPct val="0"/>
              </a:spcBef>
              <a:buFontTx/>
              <a:buAutoNum type="arabicPeriod"/>
            </a:pPr>
            <a:r>
              <a:rPr lang="id-ID" altLang="en-US" sz="1100" b="1">
                <a:latin typeface="Bookman Old Style" panose="02050604050505020204" pitchFamily="18" charset="0"/>
              </a:rPr>
              <a:t>Perseorangan calon anggota DPRA dan DPRK </a:t>
            </a:r>
            <a:r>
              <a:rPr lang="id-ID" altLang="en-US" sz="1100">
                <a:latin typeface="Bookman Old Style" panose="02050604050505020204" pitchFamily="18" charset="0"/>
              </a:rPr>
              <a:t>dalam satu Partai Politik Lokal yang sama yang telah memeroleh persetujuan secara tertulis dari ketua umum dan sekretaris jenderal atau sebutan lainnya dari Partai Politik Lokal yang bersangkutan yang berkepentingan terhadap Permohonan;</a:t>
            </a:r>
            <a:endParaRPr lang="id-ID" altLang="id-ID" sz="1100">
              <a:latin typeface="Bookman Old Style" panose="02050604050505020204" pitchFamily="18" charset="0"/>
            </a:endParaRPr>
          </a:p>
          <a:p>
            <a:pPr eaLnBrk="1" hangingPunct="1">
              <a:spcBef>
                <a:spcPts val="600"/>
              </a:spcBef>
              <a:buFontTx/>
              <a:buAutoNum type="arabicPeriod"/>
            </a:pPr>
            <a:endParaRPr lang="id-ID" altLang="id-ID" sz="1100">
              <a:latin typeface="Bookman Old Style" panose="02050604050505020204" pitchFamily="18" charset="0"/>
            </a:endParaRPr>
          </a:p>
        </p:txBody>
      </p:sp>
      <p:sp>
        <p:nvSpPr>
          <p:cNvPr id="9224" name="TextBox 23">
            <a:extLst>
              <a:ext uri="{FF2B5EF4-FFF2-40B4-BE49-F238E27FC236}">
                <a16:creationId xmlns:a16="http://schemas.microsoft.com/office/drawing/2014/main" id="{2F2E0B1C-6F17-490B-8DFA-3921F7BEC6FE}"/>
              </a:ext>
            </a:extLst>
          </p:cNvPr>
          <p:cNvSpPr txBox="1">
            <a:spLocks noChangeArrowheads="1"/>
          </p:cNvSpPr>
          <p:nvPr/>
        </p:nvSpPr>
        <p:spPr bwMode="auto">
          <a:xfrm>
            <a:off x="3038475" y="3367088"/>
            <a:ext cx="585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chemeClr val="bg1"/>
                </a:solidFill>
                <a:latin typeface="Bookman Old Style" panose="02050604050505020204" pitchFamily="18" charset="0"/>
              </a:rPr>
              <a:t>PIHAK TERKAIT</a:t>
            </a:r>
          </a:p>
          <a:p>
            <a:pPr algn="ctr" eaLnBrk="1" hangingPunct="1">
              <a:spcBef>
                <a:spcPct val="0"/>
              </a:spcBef>
              <a:buFontTx/>
              <a:buNone/>
            </a:pPr>
            <a:r>
              <a:rPr lang="id-ID" altLang="id-ID" sz="1200" b="1">
                <a:solidFill>
                  <a:schemeClr val="bg1"/>
                </a:solidFill>
                <a:latin typeface="Bookman Old Style" panose="02050604050505020204" pitchFamily="18" charset="0"/>
              </a:rPr>
              <a:t>(yang berkepentingan terhadap permohonan Pemohon)</a:t>
            </a:r>
          </a:p>
          <a:p>
            <a:pPr algn="ctr" eaLnBrk="1" hangingPunct="1">
              <a:spcBef>
                <a:spcPct val="0"/>
              </a:spcBef>
              <a:buFontTx/>
              <a:buNone/>
            </a:pPr>
            <a:endParaRPr lang="id-ID" altLang="id-ID" sz="1200" b="1">
              <a:solidFill>
                <a:schemeClr val="bg1"/>
              </a:solidFill>
              <a:latin typeface="Bookman Old Style" panose="02050604050505020204" pitchFamily="18" charset="0"/>
            </a:endParaRPr>
          </a:p>
        </p:txBody>
      </p:sp>
      <p:pic>
        <p:nvPicPr>
          <p:cNvPr id="9225" name="Picture 46">
            <a:extLst>
              <a:ext uri="{FF2B5EF4-FFF2-40B4-BE49-F238E27FC236}">
                <a16:creationId xmlns:a16="http://schemas.microsoft.com/office/drawing/2014/main" id="{2053D6CE-6672-4969-8C82-0D76BA8700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2171700"/>
            <a:ext cx="11874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33">
            <a:extLst>
              <a:ext uri="{FF2B5EF4-FFF2-40B4-BE49-F238E27FC236}">
                <a16:creationId xmlns:a16="http://schemas.microsoft.com/office/drawing/2014/main" id="{E7C25849-D63D-4B4B-9F87-5AF49C8D5C4D}"/>
              </a:ext>
            </a:extLst>
          </p:cNvPr>
          <p:cNvSpPr txBox="1">
            <a:spLocks noChangeArrowheads="1"/>
          </p:cNvSpPr>
          <p:nvPr/>
        </p:nvSpPr>
        <p:spPr bwMode="auto">
          <a:xfrm>
            <a:off x="4918075" y="2370138"/>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2000" b="1">
                <a:solidFill>
                  <a:srgbClr val="CC0000"/>
                </a:solidFill>
                <a:latin typeface="Bookman Old Style" panose="02050604050505020204" pitchFamily="18" charset="0"/>
              </a:rPr>
              <a:t>PHPU</a:t>
            </a:r>
          </a:p>
        </p:txBody>
      </p:sp>
      <p:pic>
        <p:nvPicPr>
          <p:cNvPr id="9227" name="Picture 48">
            <a:extLst>
              <a:ext uri="{FF2B5EF4-FFF2-40B4-BE49-F238E27FC236}">
                <a16:creationId xmlns:a16="http://schemas.microsoft.com/office/drawing/2014/main" id="{C9618651-8764-4E89-BCAC-4CECEBB68F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37425" y="2125663"/>
            <a:ext cx="1638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Box 31">
            <a:extLst>
              <a:ext uri="{FF2B5EF4-FFF2-40B4-BE49-F238E27FC236}">
                <a16:creationId xmlns:a16="http://schemas.microsoft.com/office/drawing/2014/main" id="{DED73D3F-8899-4E11-9B89-70D0ECFB1913}"/>
              </a:ext>
            </a:extLst>
          </p:cNvPr>
          <p:cNvSpPr txBox="1">
            <a:spLocks noChangeArrowheads="1"/>
          </p:cNvSpPr>
          <p:nvPr/>
        </p:nvSpPr>
        <p:spPr bwMode="auto">
          <a:xfrm>
            <a:off x="7413625" y="2209800"/>
            <a:ext cx="147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chemeClr val="bg1"/>
                </a:solidFill>
                <a:latin typeface="Bookman Old Style" panose="02050604050505020204" pitchFamily="18" charset="0"/>
              </a:rPr>
              <a:t>TERMOHON</a:t>
            </a:r>
          </a:p>
          <a:p>
            <a:pPr algn="ctr" eaLnBrk="1" hangingPunct="1">
              <a:spcBef>
                <a:spcPct val="0"/>
              </a:spcBef>
              <a:buFontTx/>
              <a:buNone/>
            </a:pPr>
            <a:endParaRPr lang="id-ID" altLang="id-ID" sz="1400" b="1"/>
          </a:p>
          <a:p>
            <a:pPr algn="ctr" eaLnBrk="1" hangingPunct="1">
              <a:spcBef>
                <a:spcPct val="0"/>
              </a:spcBef>
              <a:buFontTx/>
              <a:buNone/>
            </a:pPr>
            <a:r>
              <a:rPr lang="id-ID" altLang="id-ID" sz="1800" b="1">
                <a:latin typeface="Bookman Old Style" panose="02050604050505020204" pitchFamily="18" charset="0"/>
              </a:rPr>
              <a:t>KPU</a:t>
            </a:r>
          </a:p>
        </p:txBody>
      </p:sp>
      <p:pic>
        <p:nvPicPr>
          <p:cNvPr id="9229" name="Picture 49">
            <a:extLst>
              <a:ext uri="{FF2B5EF4-FFF2-40B4-BE49-F238E27FC236}">
                <a16:creationId xmlns:a16="http://schemas.microsoft.com/office/drawing/2014/main" id="{DE1F8F1B-7C6B-4B5A-9B61-A1B6BCEB059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84650" y="1147763"/>
            <a:ext cx="2544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26">
            <a:extLst>
              <a:ext uri="{FF2B5EF4-FFF2-40B4-BE49-F238E27FC236}">
                <a16:creationId xmlns:a16="http://schemas.microsoft.com/office/drawing/2014/main" id="{BB5C0FDE-78CF-440A-8764-365E18CD722E}"/>
              </a:ext>
            </a:extLst>
          </p:cNvPr>
          <p:cNvSpPr txBox="1">
            <a:spLocks noChangeArrowheads="1"/>
          </p:cNvSpPr>
          <p:nvPr/>
        </p:nvSpPr>
        <p:spPr bwMode="auto">
          <a:xfrm>
            <a:off x="4025900" y="1116013"/>
            <a:ext cx="274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600"/>
              </a:spcBef>
              <a:buFontTx/>
              <a:buNone/>
            </a:pPr>
            <a:r>
              <a:rPr lang="id-ID" altLang="id-ID" sz="1200" b="1">
                <a:solidFill>
                  <a:schemeClr val="bg1"/>
                </a:solidFill>
                <a:latin typeface="Bookman Old Style" panose="02050604050505020204" pitchFamily="18" charset="0"/>
              </a:rPr>
              <a:t>PEMBERI KETERANGAN</a:t>
            </a:r>
          </a:p>
          <a:p>
            <a:pPr algn="ctr" eaLnBrk="1" hangingPunct="1">
              <a:spcBef>
                <a:spcPts val="600"/>
              </a:spcBef>
              <a:spcAft>
                <a:spcPts val="1200"/>
              </a:spcAft>
              <a:buFontTx/>
              <a:buNone/>
            </a:pPr>
            <a:r>
              <a:rPr lang="id-ID" altLang="id-ID" sz="1600" b="1">
                <a:latin typeface="Bookman Old Style" panose="02050604050505020204" pitchFamily="18" charset="0"/>
              </a:rPr>
              <a:t>BAWASLU</a:t>
            </a:r>
          </a:p>
        </p:txBody>
      </p:sp>
      <p:pic>
        <p:nvPicPr>
          <p:cNvPr id="9231" name="Picture 50">
            <a:extLst>
              <a:ext uri="{FF2B5EF4-FFF2-40B4-BE49-F238E27FC236}">
                <a16:creationId xmlns:a16="http://schemas.microsoft.com/office/drawing/2014/main" id="{918CE736-07D8-475A-8961-6E4FA5DB99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18225" y="237172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51">
            <a:extLst>
              <a:ext uri="{FF2B5EF4-FFF2-40B4-BE49-F238E27FC236}">
                <a16:creationId xmlns:a16="http://schemas.microsoft.com/office/drawing/2014/main" id="{62CEBCA3-F567-48A0-84F5-CB449F2A8E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44900" y="2382838"/>
            <a:ext cx="1089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52">
            <a:extLst>
              <a:ext uri="{FF2B5EF4-FFF2-40B4-BE49-F238E27FC236}">
                <a16:creationId xmlns:a16="http://schemas.microsoft.com/office/drawing/2014/main" id="{9494C4A3-89C5-4AFF-B61F-D7BC5DB315E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60963" y="1768475"/>
            <a:ext cx="50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50">
            <a:extLst>
              <a:ext uri="{FF2B5EF4-FFF2-40B4-BE49-F238E27FC236}">
                <a16:creationId xmlns:a16="http://schemas.microsoft.com/office/drawing/2014/main" id="{2A1415E0-B5AB-40A1-83E9-A50F2BB616A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89538" y="299402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
            <a:extLst>
              <a:ext uri="{FF2B5EF4-FFF2-40B4-BE49-F238E27FC236}">
                <a16:creationId xmlns:a16="http://schemas.microsoft.com/office/drawing/2014/main" id="{016B0010-FF9E-4AB8-898C-A0F7A7C329B1}"/>
              </a:ext>
            </a:extLst>
          </p:cNvPr>
          <p:cNvSpPr>
            <a:spLocks noChangeArrowheads="1"/>
          </p:cNvSpPr>
          <p:nvPr/>
        </p:nvSpPr>
        <p:spPr bwMode="auto">
          <a:xfrm>
            <a:off x="127000" y="188913"/>
            <a:ext cx="8851900" cy="584200"/>
          </a:xfrm>
          <a:prstGeom prst="rect">
            <a:avLst/>
          </a:prstGeom>
          <a:noFill/>
          <a:ln w="9525">
            <a:noFill/>
            <a:miter lim="800000"/>
            <a:headEnd/>
            <a:tailEnd/>
          </a:ln>
          <a:effectLst/>
        </p:spPr>
        <p:txBody>
          <a:bodyPr anchor="ctr">
            <a:spAutoFit/>
          </a:bodyPr>
          <a:lstStyle/>
          <a:p>
            <a:pPr algn="ctr" eaLnBrk="1" hangingPunct="1">
              <a:defRPr/>
            </a:pPr>
            <a:r>
              <a:rPr lang="id-ID" sz="3200" b="1" dirty="0">
                <a:solidFill>
                  <a:srgbClr val="C00000"/>
                </a:solidFill>
                <a:latin typeface="Bookman Old Style" pitchFamily="18" charset="0"/>
                <a:cs typeface="Arial" charset="0"/>
              </a:rPr>
              <a:t>PARA  PIHAK</a:t>
            </a:r>
          </a:p>
        </p:txBody>
      </p:sp>
      <p:sp>
        <p:nvSpPr>
          <p:cNvPr id="9236" name="Slide Number Placeholder 1">
            <a:extLst>
              <a:ext uri="{FF2B5EF4-FFF2-40B4-BE49-F238E27FC236}">
                <a16:creationId xmlns:a16="http://schemas.microsoft.com/office/drawing/2014/main" id="{30DDD5CF-D5AD-4847-A8AC-9ACAFEC9E68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C08EC3C-1869-4DF8-8A7C-3B98399069D8}" type="slidenum">
              <a:rPr lang="es-ES" altLang="en-US" sz="1400" smtClean="0"/>
              <a:pPr>
                <a:spcBef>
                  <a:spcPct val="0"/>
                </a:spcBef>
                <a:buFontTx/>
                <a:buNone/>
              </a:pPr>
              <a:t>19</a:t>
            </a:fld>
            <a:endParaRPr lang="es-ES" altLang="en-US" sz="1400"/>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2435580-8DFA-4D13-866A-8EA38E5656BE}"/>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Sistematika Paparan</a:t>
            </a:r>
            <a:endParaRPr lang="id-ID" sz="3000" dirty="0">
              <a:solidFill>
                <a:srgbClr val="C00000"/>
              </a:solidFill>
              <a:latin typeface="+mj-lt"/>
            </a:endParaRPr>
          </a:p>
        </p:txBody>
      </p:sp>
      <p:graphicFrame>
        <p:nvGraphicFramePr>
          <p:cNvPr id="13" name="Diagram 12">
            <a:extLst>
              <a:ext uri="{FF2B5EF4-FFF2-40B4-BE49-F238E27FC236}">
                <a16:creationId xmlns:a16="http://schemas.microsoft.com/office/drawing/2014/main" id="{365F0279-73A3-4069-8BCE-915CA7CF5D99}"/>
              </a:ext>
            </a:extLst>
          </p:cNvPr>
          <p:cNvGraphicFramePr/>
          <p:nvPr>
            <p:extLst>
              <p:ext uri="{D42A27DB-BD31-4B8C-83A1-F6EECF244321}">
                <p14:modId xmlns:p14="http://schemas.microsoft.com/office/powerpoint/2010/main" val="3251144191"/>
              </p:ext>
            </p:extLst>
          </p:nvPr>
        </p:nvGraphicFramePr>
        <p:xfrm>
          <a:off x="467544" y="1700808"/>
          <a:ext cx="806489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EB49E54F-02BB-4593-BDDA-91B16B4D350B}"/>
              </a:ext>
            </a:extLst>
          </p:cNvPr>
          <p:cNvGrpSpPr/>
          <p:nvPr/>
        </p:nvGrpSpPr>
        <p:grpSpPr>
          <a:xfrm>
            <a:off x="455170" y="5733256"/>
            <a:ext cx="8064896" cy="561600"/>
            <a:chOff x="0" y="3312367"/>
            <a:chExt cx="8064896" cy="561600"/>
          </a:xfrm>
        </p:grpSpPr>
        <p:sp>
          <p:nvSpPr>
            <p:cNvPr id="5" name="Rectangle: Rounded Corners 4">
              <a:extLst>
                <a:ext uri="{FF2B5EF4-FFF2-40B4-BE49-F238E27FC236}">
                  <a16:creationId xmlns:a16="http://schemas.microsoft.com/office/drawing/2014/main" id="{E6527671-3E4B-47B3-8323-7A982787B0CB}"/>
                </a:ext>
              </a:extLst>
            </p:cNvPr>
            <p:cNvSpPr/>
            <p:nvPr/>
          </p:nvSpPr>
          <p:spPr>
            <a:xfrm>
              <a:off x="0" y="3312367"/>
              <a:ext cx="8064896" cy="561600"/>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2F5D82DE-26A8-4654-A7A1-253BAE2B1A28}"/>
                </a:ext>
              </a:extLst>
            </p:cNvPr>
            <p:cNvSpPr txBox="1"/>
            <p:nvPr/>
          </p:nvSpPr>
          <p:spPr>
            <a:xfrm>
              <a:off x="27415" y="3339782"/>
              <a:ext cx="8010066"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Aft>
                  <a:spcPct val="35000"/>
                </a:spcAft>
              </a:pPr>
              <a:r>
                <a:rPr lang="en-US" sz="2000" dirty="0"/>
                <a:t>Data </a:t>
              </a:r>
              <a:r>
                <a:rPr lang="en-US" sz="2000" dirty="0" err="1"/>
                <a:t>Perkembangan</a:t>
              </a:r>
              <a:r>
                <a:rPr lang="en-US" sz="2000" dirty="0"/>
                <a:t> </a:t>
              </a:r>
              <a:r>
                <a:rPr lang="en-US" sz="2000" dirty="0" err="1"/>
                <a:t>Penanganan</a:t>
              </a:r>
              <a:r>
                <a:rPr lang="en-US" sz="2000" dirty="0"/>
                <a:t> </a:t>
              </a:r>
              <a:r>
                <a:rPr lang="en-US" sz="2000" dirty="0" err="1"/>
                <a:t>Perkara</a:t>
              </a:r>
              <a:r>
                <a:rPr lang="en-US" sz="2000" dirty="0"/>
                <a:t> di MK</a:t>
              </a:r>
              <a:endParaRPr lang="en-ID" sz="2000" i="0" kern="1200" dirty="0"/>
            </a:p>
          </p:txBody>
        </p:sp>
      </p:grpSp>
      <p:grpSp>
        <p:nvGrpSpPr>
          <p:cNvPr id="7" name="Group 6">
            <a:extLst>
              <a:ext uri="{FF2B5EF4-FFF2-40B4-BE49-F238E27FC236}">
                <a16:creationId xmlns:a16="http://schemas.microsoft.com/office/drawing/2014/main" id="{6F04A229-256A-47BC-8B85-EA20B7311B3A}"/>
              </a:ext>
            </a:extLst>
          </p:cNvPr>
          <p:cNvGrpSpPr/>
          <p:nvPr/>
        </p:nvGrpSpPr>
        <p:grpSpPr>
          <a:xfrm>
            <a:off x="455170" y="6322037"/>
            <a:ext cx="8064896" cy="496800"/>
            <a:chOff x="0" y="3699418"/>
            <a:chExt cx="8064896" cy="496800"/>
          </a:xfrm>
        </p:grpSpPr>
        <p:sp>
          <p:nvSpPr>
            <p:cNvPr id="9" name="Rectangle 8">
              <a:extLst>
                <a:ext uri="{FF2B5EF4-FFF2-40B4-BE49-F238E27FC236}">
                  <a16:creationId xmlns:a16="http://schemas.microsoft.com/office/drawing/2014/main" id="{34C14BD7-D1AD-4298-8E97-7EAA0C351206}"/>
                </a:ext>
              </a:extLst>
            </p:cNvPr>
            <p:cNvSpPr/>
            <p:nvPr/>
          </p:nvSpPr>
          <p:spPr>
            <a:xfrm>
              <a:off x="0" y="3699418"/>
              <a:ext cx="8064896" cy="496800"/>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06D8719F-50E9-46F6-BDCC-DC2C0EB937C0}"/>
                </a:ext>
              </a:extLst>
            </p:cNvPr>
            <p:cNvSpPr txBox="1"/>
            <p:nvPr/>
          </p:nvSpPr>
          <p:spPr>
            <a:xfrm>
              <a:off x="0" y="3699418"/>
              <a:ext cx="8064896" cy="496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i="0" kern="1200" dirty="0"/>
                <a:t>Data </a:t>
              </a:r>
              <a:r>
                <a:rPr lang="en-US" sz="2000" i="0" kern="1200" dirty="0" err="1"/>
                <a:t>Putusan</a:t>
              </a:r>
              <a:r>
                <a:rPr lang="en-US" sz="2000" i="0" kern="1200" dirty="0"/>
                <a:t> </a:t>
              </a:r>
              <a:r>
                <a:rPr lang="en-US" sz="2000" i="0" kern="1200" dirty="0" err="1"/>
                <a:t>Perpu</a:t>
              </a:r>
              <a:r>
                <a:rPr lang="en-US" sz="2000" i="0" kern="1200" dirty="0"/>
                <a:t>, UU, SKLN, PHPU, </a:t>
              </a:r>
              <a:r>
                <a:rPr lang="en-US" sz="2000" i="0" kern="1200" dirty="0" err="1"/>
                <a:t>Pilkada</a:t>
              </a:r>
              <a:endParaRPr lang="id-ID" sz="2000" i="0" kern="1200" noProof="0" dirty="0"/>
            </a:p>
          </p:txBody>
        </p:sp>
      </p:grpSp>
    </p:spTree>
    <p:extLst>
      <p:ext uri="{BB962C8B-B14F-4D97-AF65-F5344CB8AC3E}">
        <p14:creationId xmlns:p14="http://schemas.microsoft.com/office/powerpoint/2010/main" val="42478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4D992667-BEB1-4AD7-9FEF-4E68D98FFEDD}"/>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5565A20-7F35-4206-B97E-3CAFB1E4449D}" type="slidenum">
              <a:rPr lang="en-US" altLang="id-ID" sz="1800" b="1">
                <a:solidFill>
                  <a:schemeClr val="bg1"/>
                </a:solidFill>
              </a:rPr>
              <a:pPr algn="r" eaLnBrk="1" hangingPunct="1">
                <a:spcBef>
                  <a:spcPct val="0"/>
                </a:spcBef>
                <a:buFontTx/>
                <a:buNone/>
              </a:pPr>
              <a:t>20</a:t>
            </a:fld>
            <a:endParaRPr lang="en-US" altLang="id-ID" sz="1800" b="1">
              <a:solidFill>
                <a:schemeClr val="bg1"/>
              </a:solidFill>
            </a:endParaRPr>
          </a:p>
        </p:txBody>
      </p:sp>
      <p:pic>
        <p:nvPicPr>
          <p:cNvPr id="11267" name="Picture 12">
            <a:extLst>
              <a:ext uri="{FF2B5EF4-FFF2-40B4-BE49-F238E27FC236}">
                <a16:creationId xmlns:a16="http://schemas.microsoft.com/office/drawing/2014/main" id="{0E232E4C-C449-4C07-85BA-D49326F78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2492375"/>
            <a:ext cx="2447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5">
            <a:extLst>
              <a:ext uri="{FF2B5EF4-FFF2-40B4-BE49-F238E27FC236}">
                <a16:creationId xmlns:a16="http://schemas.microsoft.com/office/drawing/2014/main" id="{FD2EB3A0-8088-4F27-968C-6F77D0F9CF24}"/>
              </a:ext>
            </a:extLst>
          </p:cNvPr>
          <p:cNvSpPr txBox="1">
            <a:spLocks noChangeArrowheads="1"/>
          </p:cNvSpPr>
          <p:nvPr/>
        </p:nvSpPr>
        <p:spPr bwMode="auto">
          <a:xfrm>
            <a:off x="546100" y="2854325"/>
            <a:ext cx="22526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latin typeface="Bookman Old Style" panose="02050604050505020204" pitchFamily="18" charset="0"/>
              </a:rPr>
              <a:t>Penetapan</a:t>
            </a:r>
          </a:p>
          <a:p>
            <a:pPr algn="ctr" eaLnBrk="1" hangingPunct="1">
              <a:spcBef>
                <a:spcPct val="0"/>
              </a:spcBef>
              <a:buFontTx/>
              <a:buNone/>
            </a:pPr>
            <a:r>
              <a:rPr lang="id-ID" altLang="id-ID" sz="1600" b="1">
                <a:latin typeface="Bookman Old Style" panose="02050604050505020204" pitchFamily="18" charset="0"/>
              </a:rPr>
              <a:t>perolehan suara</a:t>
            </a:r>
          </a:p>
          <a:p>
            <a:pPr algn="ctr" eaLnBrk="1" hangingPunct="1">
              <a:spcBef>
                <a:spcPct val="0"/>
              </a:spcBef>
              <a:buFontTx/>
              <a:buNone/>
            </a:pPr>
            <a:r>
              <a:rPr lang="id-ID" altLang="id-ID" sz="1600" b="1">
                <a:latin typeface="Bookman Old Style" panose="02050604050505020204" pitchFamily="18" charset="0"/>
              </a:rPr>
              <a:t>hasil Pemilu secara</a:t>
            </a:r>
          </a:p>
          <a:p>
            <a:pPr algn="ctr" eaLnBrk="1" hangingPunct="1">
              <a:spcBef>
                <a:spcPct val="0"/>
              </a:spcBef>
              <a:buFontTx/>
              <a:buNone/>
            </a:pPr>
            <a:r>
              <a:rPr lang="id-ID" altLang="id-ID" sz="1600" b="1">
                <a:latin typeface="Bookman Old Style" panose="02050604050505020204" pitchFamily="18" charset="0"/>
              </a:rPr>
              <a:t>nasional oleh KPU</a:t>
            </a:r>
          </a:p>
        </p:txBody>
      </p:sp>
      <p:pic>
        <p:nvPicPr>
          <p:cNvPr id="11269" name="Picture 13">
            <a:extLst>
              <a:ext uri="{FF2B5EF4-FFF2-40B4-BE49-F238E27FC236}">
                <a16:creationId xmlns:a16="http://schemas.microsoft.com/office/drawing/2014/main" id="{DD9D487B-5DDD-4D1F-8B02-2EB4722AE4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5463" y="3022600"/>
            <a:ext cx="23907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9">
            <a:extLst>
              <a:ext uri="{FF2B5EF4-FFF2-40B4-BE49-F238E27FC236}">
                <a16:creationId xmlns:a16="http://schemas.microsoft.com/office/drawing/2014/main" id="{8A64FF18-2A07-4611-819B-E43A7C0008D2}"/>
              </a:ext>
            </a:extLst>
          </p:cNvPr>
          <p:cNvSpPr txBox="1">
            <a:spLocks noChangeArrowheads="1"/>
          </p:cNvSpPr>
          <p:nvPr/>
        </p:nvSpPr>
        <p:spPr bwMode="auto">
          <a:xfrm>
            <a:off x="3027363" y="3235325"/>
            <a:ext cx="2227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chemeClr val="bg1"/>
                </a:solidFill>
                <a:latin typeface="Bookman Old Style" panose="02050604050505020204" pitchFamily="18" charset="0"/>
              </a:rPr>
              <a:t>yang memengaruhi</a:t>
            </a:r>
          </a:p>
        </p:txBody>
      </p:sp>
      <p:pic>
        <p:nvPicPr>
          <p:cNvPr id="11271" name="Picture 14">
            <a:extLst>
              <a:ext uri="{FF2B5EF4-FFF2-40B4-BE49-F238E27FC236}">
                <a16:creationId xmlns:a16="http://schemas.microsoft.com/office/drawing/2014/main" id="{368258AF-D293-450F-9432-7989F92364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2697163"/>
            <a:ext cx="30670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24">
            <a:extLst>
              <a:ext uri="{FF2B5EF4-FFF2-40B4-BE49-F238E27FC236}">
                <a16:creationId xmlns:a16="http://schemas.microsoft.com/office/drawing/2014/main" id="{6BA44A22-533A-4D77-B701-699F773B0E6D}"/>
              </a:ext>
            </a:extLst>
          </p:cNvPr>
          <p:cNvSpPr txBox="1">
            <a:spLocks noChangeArrowheads="1"/>
          </p:cNvSpPr>
          <p:nvPr/>
        </p:nvSpPr>
        <p:spPr bwMode="auto">
          <a:xfrm>
            <a:off x="5713413" y="2693988"/>
            <a:ext cx="289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latin typeface="Bookman Old Style" panose="02050604050505020204" pitchFamily="18" charset="0"/>
              </a:rPr>
              <a:t>perolehan kursi Pemohon dan/atau terpilihnya calon anggota DPR dan/atau </a:t>
            </a:r>
            <a:r>
              <a:rPr lang="en-US" altLang="id-ID" sz="1600" b="1">
                <a:latin typeface="Bookman Old Style" panose="02050604050505020204" pitchFamily="18" charset="0"/>
              </a:rPr>
              <a:t>DPRD/</a:t>
            </a:r>
            <a:r>
              <a:rPr lang="id-ID" altLang="id-ID" sz="1600" b="1">
                <a:latin typeface="Bookman Old Style" panose="02050604050505020204" pitchFamily="18" charset="0"/>
              </a:rPr>
              <a:t>DP</a:t>
            </a:r>
            <a:r>
              <a:rPr lang="en-US" altLang="id-ID" sz="1600" b="1">
                <a:latin typeface="Bookman Old Style" panose="02050604050505020204" pitchFamily="18" charset="0"/>
              </a:rPr>
              <a:t>RA</a:t>
            </a:r>
            <a:r>
              <a:rPr lang="id-ID" altLang="id-ID" sz="1600" b="1">
                <a:latin typeface="Bookman Old Style" panose="02050604050505020204" pitchFamily="18" charset="0"/>
              </a:rPr>
              <a:t> di suatu daerah pemilihan</a:t>
            </a:r>
          </a:p>
        </p:txBody>
      </p:sp>
      <p:sp>
        <p:nvSpPr>
          <p:cNvPr id="13321" name="Rectangle 2">
            <a:extLst>
              <a:ext uri="{FF2B5EF4-FFF2-40B4-BE49-F238E27FC236}">
                <a16:creationId xmlns:a16="http://schemas.microsoft.com/office/drawing/2014/main" id="{3FD4B367-D823-4621-ABB8-CA21B14A6238}"/>
              </a:ext>
            </a:extLst>
          </p:cNvPr>
          <p:cNvSpPr>
            <a:spLocks noChangeArrowheads="1"/>
          </p:cNvSpPr>
          <p:nvPr/>
        </p:nvSpPr>
        <p:spPr bwMode="auto">
          <a:xfrm>
            <a:off x="-1587" y="-84932"/>
            <a:ext cx="8794750" cy="1262063"/>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endParaRPr lang="id-ID" altLang="id-ID" sz="2000" dirty="0">
              <a:solidFill>
                <a:schemeClr val="tx1"/>
              </a:solidFill>
              <a:latin typeface="Bookman Old Style" pitchFamily="18" charset="0"/>
            </a:endParaRPr>
          </a:p>
          <a:p>
            <a:pPr algn="ctr" eaLnBrk="1" hangingPunct="1">
              <a:defRPr/>
            </a:pPr>
            <a:r>
              <a:rPr lang="id-ID" altLang="id-ID" sz="3200" dirty="0">
                <a:solidFill>
                  <a:srgbClr val="C00000"/>
                </a:solidFill>
                <a:latin typeface="Bookman Old Style" pitchFamily="18" charset="0"/>
              </a:rPr>
              <a:t>OBJEK PERKARA</a:t>
            </a:r>
          </a:p>
          <a:p>
            <a:pPr algn="ctr" eaLnBrk="1" hangingPunct="1">
              <a:defRPr/>
            </a:pPr>
            <a:endParaRPr lang="en-US" altLang="id-ID" sz="2400" dirty="0">
              <a:solidFill>
                <a:schemeClr val="tx1"/>
              </a:solidFill>
              <a:latin typeface="Bookman Old Style" pitchFamily="18" charset="0"/>
            </a:endParaRPr>
          </a:p>
        </p:txBody>
      </p:sp>
      <p:sp>
        <p:nvSpPr>
          <p:cNvPr id="11274" name="Slide Number Placeholder 1">
            <a:extLst>
              <a:ext uri="{FF2B5EF4-FFF2-40B4-BE49-F238E27FC236}">
                <a16:creationId xmlns:a16="http://schemas.microsoft.com/office/drawing/2014/main" id="{B1DE612A-0D37-4B11-90E0-F9E156AFD277}"/>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ABD7957-F2B6-430F-BAE0-BFF43C71E924}" type="slidenum">
              <a:rPr lang="es-ES" altLang="en-US" sz="1400" smtClean="0"/>
              <a:pPr>
                <a:spcBef>
                  <a:spcPct val="0"/>
                </a:spcBef>
                <a:buFontTx/>
                <a:buNone/>
              </a:pPr>
              <a:t>20</a:t>
            </a:fld>
            <a:endParaRPr lang="es-ES" altLang="en-US" sz="1400"/>
          </a:p>
        </p:txBody>
      </p:sp>
    </p:spTree>
  </p:cSld>
  <p:clrMapOvr>
    <a:masterClrMapping/>
  </p:clrMapOvr>
  <p:transition spd="slow">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88578B5C-AAB3-41A8-B393-6DA7D7088CE8}"/>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D083990A-83FE-4DE2-8F2F-0AFA2E87E48A}" type="slidenum">
              <a:rPr lang="en-US" altLang="id-ID" sz="1800" b="1">
                <a:solidFill>
                  <a:schemeClr val="bg1"/>
                </a:solidFill>
              </a:rPr>
              <a:pPr algn="r" eaLnBrk="1" hangingPunct="1">
                <a:spcBef>
                  <a:spcPct val="0"/>
                </a:spcBef>
                <a:buFontTx/>
                <a:buNone/>
              </a:pPr>
              <a:t>21</a:t>
            </a:fld>
            <a:endParaRPr lang="en-US" altLang="id-ID" sz="1800" b="1">
              <a:solidFill>
                <a:schemeClr val="bg1"/>
              </a:solidFill>
            </a:endParaRPr>
          </a:p>
        </p:txBody>
      </p:sp>
      <p:pic>
        <p:nvPicPr>
          <p:cNvPr id="13315" name="Picture 127">
            <a:extLst>
              <a:ext uri="{FF2B5EF4-FFF2-40B4-BE49-F238E27FC236}">
                <a16:creationId xmlns:a16="http://schemas.microsoft.com/office/drawing/2014/main" id="{CA3FF169-B3DD-4BDF-915A-13284AA52B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3403600"/>
            <a:ext cx="83343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9">
            <a:extLst>
              <a:ext uri="{FF2B5EF4-FFF2-40B4-BE49-F238E27FC236}">
                <a16:creationId xmlns:a16="http://schemas.microsoft.com/office/drawing/2014/main" id="{255D9022-2F5B-4425-B349-B471465FA3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3362325"/>
            <a:ext cx="10906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5">
            <a:extLst>
              <a:ext uri="{FF2B5EF4-FFF2-40B4-BE49-F238E27FC236}">
                <a16:creationId xmlns:a16="http://schemas.microsoft.com/office/drawing/2014/main" id="{388C19A9-480D-4A55-A1BC-D124C8D00B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1743075"/>
            <a:ext cx="10350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1">
            <a:extLst>
              <a:ext uri="{FF2B5EF4-FFF2-40B4-BE49-F238E27FC236}">
                <a16:creationId xmlns:a16="http://schemas.microsoft.com/office/drawing/2014/main" id="{71308316-372D-454C-92A6-B67F7156CE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3141663"/>
            <a:ext cx="9255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9">
            <a:extLst>
              <a:ext uri="{FF2B5EF4-FFF2-40B4-BE49-F238E27FC236}">
                <a16:creationId xmlns:a16="http://schemas.microsoft.com/office/drawing/2014/main" id="{62C74E7B-AC4A-477B-A81F-5B8C54AD11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3109913"/>
            <a:ext cx="876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0">
            <a:extLst>
              <a:ext uri="{FF2B5EF4-FFF2-40B4-BE49-F238E27FC236}">
                <a16:creationId xmlns:a16="http://schemas.microsoft.com/office/drawing/2014/main" id="{FCCD6E2C-DEE6-4C39-91D0-4FD9BC48EF1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84350" y="1930400"/>
            <a:ext cx="769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9">
            <a:extLst>
              <a:ext uri="{FF2B5EF4-FFF2-40B4-BE49-F238E27FC236}">
                <a16:creationId xmlns:a16="http://schemas.microsoft.com/office/drawing/2014/main" id="{FA40822E-FC4D-40CB-8737-27D0B28B30A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5438" y="2446338"/>
            <a:ext cx="88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68">
            <a:extLst>
              <a:ext uri="{FF2B5EF4-FFF2-40B4-BE49-F238E27FC236}">
                <a16:creationId xmlns:a16="http://schemas.microsoft.com/office/drawing/2014/main" id="{7263A11D-9C3D-40A5-9316-777CEF3208D2}"/>
              </a:ext>
            </a:extLst>
          </p:cNvPr>
          <p:cNvSpPr txBox="1">
            <a:spLocks noChangeArrowheads="1"/>
          </p:cNvSpPr>
          <p:nvPr/>
        </p:nvSpPr>
        <p:spPr bwMode="auto">
          <a:xfrm>
            <a:off x="325438" y="2522538"/>
            <a:ext cx="952500" cy="938212"/>
          </a:xfrm>
          <a:prstGeom prst="rect">
            <a:avLst/>
          </a:prstGeom>
          <a:noFill/>
          <a:ln w="9525">
            <a:noFill/>
            <a:miter lim="800000"/>
            <a:headEnd/>
            <a:tailEnd/>
          </a:ln>
        </p:spPr>
        <p:txBody>
          <a:bodyPr anchor="ctr">
            <a:spAutoFit/>
          </a:bodyPr>
          <a:lstStyle/>
          <a:p>
            <a:pPr marL="228600" indent="-228600" algn="ctr" eaLnBrk="1" hangingPunct="1">
              <a:defRPr/>
            </a:pPr>
            <a:r>
              <a:rPr lang="en-US" sz="1100" baseline="30000" dirty="0" err="1">
                <a:latin typeface="Bookman Old Style" pitchFamily="18" charset="0"/>
                <a:cs typeface="Arial" charset="0"/>
              </a:rPr>
              <a:t>Pengumuman</a:t>
            </a:r>
            <a:endParaRPr lang="en-US" sz="1100"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penetapan</a:t>
            </a:r>
            <a:endParaRPr lang="en-US" sz="1100"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perolehan</a:t>
            </a:r>
            <a:endParaRPr lang="en-US" sz="1100"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suara</a:t>
            </a:r>
            <a:r>
              <a:rPr lang="en-US" sz="1100" baseline="30000" dirty="0">
                <a:latin typeface="Bookman Old Style" pitchFamily="18" charset="0"/>
                <a:cs typeface="Arial" charset="0"/>
              </a:rPr>
              <a:t> </a:t>
            </a:r>
            <a:r>
              <a:rPr lang="en-US" sz="1100" baseline="30000" dirty="0" err="1">
                <a:latin typeface="Bookman Old Style" pitchFamily="18" charset="0"/>
                <a:cs typeface="Arial" charset="0"/>
              </a:rPr>
              <a:t>hasil</a:t>
            </a:r>
            <a:endParaRPr lang="en-US" sz="1100" baseline="30000" dirty="0">
              <a:latin typeface="Bookman Old Style" pitchFamily="18" charset="0"/>
              <a:cs typeface="Arial" charset="0"/>
            </a:endParaRPr>
          </a:p>
          <a:p>
            <a:pPr algn="ctr" eaLnBrk="1" hangingPunct="1">
              <a:defRPr/>
            </a:pPr>
            <a:r>
              <a:rPr lang="en-US" sz="1100" baseline="30000" dirty="0" err="1">
                <a:latin typeface="Bookman Old Style" pitchFamily="18" charset="0"/>
                <a:cs typeface="Arial" charset="0"/>
              </a:rPr>
              <a:t>Pemilu</a:t>
            </a:r>
            <a:r>
              <a:rPr lang="en-US" sz="1100" baseline="30000" dirty="0">
                <a:latin typeface="Bookman Old Style" pitchFamily="18" charset="0"/>
                <a:cs typeface="Arial" charset="0"/>
              </a:rPr>
              <a:t> </a:t>
            </a:r>
            <a:r>
              <a:rPr lang="en-US" sz="1100" baseline="30000" dirty="0" err="1">
                <a:latin typeface="Bookman Old Style" pitchFamily="18" charset="0"/>
                <a:cs typeface="Arial" charset="0"/>
              </a:rPr>
              <a:t>secara</a:t>
            </a:r>
            <a:endParaRPr lang="en-US" sz="1100" baseline="30000" dirty="0">
              <a:latin typeface="Bookman Old Style" pitchFamily="18" charset="0"/>
              <a:cs typeface="Arial" charset="0"/>
            </a:endParaRPr>
          </a:p>
          <a:p>
            <a:pPr algn="ctr" eaLnBrk="1" hangingPunct="1">
              <a:defRPr/>
            </a:pPr>
            <a:r>
              <a:rPr lang="id-ID" sz="1100" baseline="30000" dirty="0">
                <a:latin typeface="Bookman Old Style" pitchFamily="18" charset="0"/>
                <a:cs typeface="Arial" charset="0"/>
              </a:rPr>
              <a:t>n</a:t>
            </a:r>
            <a:r>
              <a:rPr lang="en-US" sz="1100" baseline="30000" dirty="0" err="1">
                <a:latin typeface="Bookman Old Style" pitchFamily="18" charset="0"/>
                <a:cs typeface="Arial" charset="0"/>
              </a:rPr>
              <a:t>asional</a:t>
            </a:r>
            <a:r>
              <a:rPr lang="id-ID" sz="1100" baseline="30000" dirty="0">
                <a:latin typeface="Bookman Old Style" pitchFamily="18" charset="0"/>
                <a:cs typeface="Arial" charset="0"/>
              </a:rPr>
              <a:t> </a:t>
            </a:r>
            <a:r>
              <a:rPr lang="en-US" sz="1100" baseline="30000" dirty="0" err="1">
                <a:latin typeface="Bookman Old Style" pitchFamily="18" charset="0"/>
                <a:cs typeface="Arial" charset="0"/>
              </a:rPr>
              <a:t>oleh</a:t>
            </a:r>
            <a:r>
              <a:rPr lang="id-ID" sz="1100" baseline="30000" dirty="0">
                <a:latin typeface="Bookman Old Style" pitchFamily="18" charset="0"/>
                <a:cs typeface="Arial" charset="0"/>
              </a:rPr>
              <a:t> </a:t>
            </a:r>
            <a:r>
              <a:rPr lang="en-US" sz="1100" baseline="30000" dirty="0">
                <a:latin typeface="Bookman Old Style" pitchFamily="18" charset="0"/>
                <a:cs typeface="Arial" charset="0"/>
              </a:rPr>
              <a:t>KPU</a:t>
            </a:r>
            <a:endParaRPr lang="en-US" sz="1100" dirty="0">
              <a:latin typeface="Bookman Old Style" pitchFamily="18" charset="0"/>
              <a:cs typeface="Arial" charset="0"/>
            </a:endParaRPr>
          </a:p>
        </p:txBody>
      </p:sp>
      <p:sp>
        <p:nvSpPr>
          <p:cNvPr id="13323" name="TextBox 69">
            <a:extLst>
              <a:ext uri="{FF2B5EF4-FFF2-40B4-BE49-F238E27FC236}">
                <a16:creationId xmlns:a16="http://schemas.microsoft.com/office/drawing/2014/main" id="{D21E0E69-AD82-40CB-BD8E-5208F7683591}"/>
              </a:ext>
            </a:extLst>
          </p:cNvPr>
          <p:cNvSpPr txBox="1">
            <a:spLocks noChangeArrowheads="1"/>
          </p:cNvSpPr>
          <p:nvPr/>
        </p:nvSpPr>
        <p:spPr bwMode="auto">
          <a:xfrm>
            <a:off x="1773238" y="2035175"/>
            <a:ext cx="849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Pengajuan Permohonan</a:t>
            </a:r>
            <a:r>
              <a:rPr lang="id-ID" altLang="id-ID" sz="1100" b="1" baseline="30000">
                <a:latin typeface="Bookman Old Style" panose="02050604050505020204" pitchFamily="18" charset="0"/>
              </a:rPr>
              <a:t> (</a:t>
            </a:r>
            <a:r>
              <a:rPr lang="id-ID" altLang="id-ID" sz="1100" b="1" i="1" baseline="30000">
                <a:latin typeface="Bookman Old Style" panose="02050604050505020204" pitchFamily="18" charset="0"/>
              </a:rPr>
              <a:t>offline</a:t>
            </a:r>
            <a:r>
              <a:rPr lang="id-ID" altLang="id-ID" sz="1100" b="1" baseline="30000">
                <a:latin typeface="Bookman Old Style" panose="02050604050505020204" pitchFamily="18" charset="0"/>
              </a:rPr>
              <a:t>)</a:t>
            </a:r>
            <a:endParaRPr lang="en-US" altLang="id-ID" sz="1100" b="1" baseline="30000">
              <a:latin typeface="Bookman Old Style" panose="02050604050505020204" pitchFamily="18" charset="0"/>
            </a:endParaRPr>
          </a:p>
        </p:txBody>
      </p:sp>
      <p:sp>
        <p:nvSpPr>
          <p:cNvPr id="13324" name="TextBox 74">
            <a:extLst>
              <a:ext uri="{FF2B5EF4-FFF2-40B4-BE49-F238E27FC236}">
                <a16:creationId xmlns:a16="http://schemas.microsoft.com/office/drawing/2014/main" id="{A4546ADB-A325-4FE8-B003-5E5219250B16}"/>
              </a:ext>
            </a:extLst>
          </p:cNvPr>
          <p:cNvSpPr txBox="1">
            <a:spLocks noChangeArrowheads="1"/>
          </p:cNvSpPr>
          <p:nvPr/>
        </p:nvSpPr>
        <p:spPr bwMode="auto">
          <a:xfrm>
            <a:off x="4616450" y="3397250"/>
            <a:ext cx="89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2400" b="1" baseline="30000">
                <a:latin typeface="Bookman Old Style" panose="02050604050505020204" pitchFamily="18" charset="0"/>
              </a:rPr>
              <a:t>A</a:t>
            </a:r>
            <a:r>
              <a:rPr lang="id-ID" altLang="id-ID" sz="2400" b="1" baseline="30000">
                <a:latin typeface="Bookman Old Style" panose="02050604050505020204" pitchFamily="18" charset="0"/>
              </a:rPr>
              <a:t>PBL</a:t>
            </a:r>
            <a:r>
              <a:rPr lang="en-US" altLang="id-ID" sz="2400" b="1" baseline="30000">
                <a:latin typeface="Bookman Old Style" panose="02050604050505020204" pitchFamily="18" charset="0"/>
              </a:rPr>
              <a:t>        </a:t>
            </a:r>
          </a:p>
        </p:txBody>
      </p:sp>
      <p:sp>
        <p:nvSpPr>
          <p:cNvPr id="6166" name="TextBox 76">
            <a:extLst>
              <a:ext uri="{FF2B5EF4-FFF2-40B4-BE49-F238E27FC236}">
                <a16:creationId xmlns:a16="http://schemas.microsoft.com/office/drawing/2014/main" id="{14478749-6A70-4B49-8781-2E5A61F7E3ED}"/>
              </a:ext>
            </a:extLst>
          </p:cNvPr>
          <p:cNvSpPr txBox="1">
            <a:spLocks noChangeArrowheads="1"/>
          </p:cNvSpPr>
          <p:nvPr/>
        </p:nvSpPr>
        <p:spPr bwMode="auto">
          <a:xfrm>
            <a:off x="6642100" y="3195638"/>
            <a:ext cx="895350" cy="538162"/>
          </a:xfrm>
          <a:prstGeom prst="rect">
            <a:avLst/>
          </a:prstGeom>
          <a:noFill/>
          <a:ln w="9525">
            <a:noFill/>
            <a:miter lim="800000"/>
            <a:headEnd/>
            <a:tailEnd/>
          </a:ln>
        </p:spPr>
        <p:txBody>
          <a:bodyPr>
            <a:spAutoFit/>
          </a:bodyPr>
          <a:lstStyle/>
          <a:p>
            <a:pPr algn="ctr" eaLnBrk="1" hangingPunct="1">
              <a:defRPr/>
            </a:pPr>
            <a:r>
              <a:rPr lang="en-US" altLang="id-ID" sz="1100" baseline="30000" dirty="0" err="1">
                <a:latin typeface="Bookman Old Style" pitchFamily="18" charset="0"/>
                <a:cs typeface="Arial" charset="0"/>
              </a:rPr>
              <a:t>Pemohon</a:t>
            </a:r>
            <a:endParaRPr lang="en-US" altLang="id-ID" sz="1100" baseline="30000" dirty="0">
              <a:latin typeface="Bookman Old Style" pitchFamily="18" charset="0"/>
              <a:cs typeface="Arial" charset="0"/>
            </a:endParaRPr>
          </a:p>
          <a:p>
            <a:pPr algn="ctr" eaLnBrk="1" hangingPunct="1">
              <a:defRPr/>
            </a:pPr>
            <a:r>
              <a:rPr lang="id-ID" altLang="id-ID" sz="1100" baseline="30000" dirty="0">
                <a:latin typeface="Bookman Old Style" pitchFamily="18" charset="0"/>
                <a:cs typeface="Arial" charset="0"/>
              </a:rPr>
              <a:t>memperbaiki </a:t>
            </a:r>
            <a:endParaRPr lang="en-US" altLang="id-ID" sz="1100" baseline="30000" dirty="0">
              <a:latin typeface="Bookman Old Style" pitchFamily="18" charset="0"/>
              <a:cs typeface="Arial" charset="0"/>
            </a:endParaRPr>
          </a:p>
          <a:p>
            <a:pPr algn="ctr" eaLnBrk="1" hangingPunct="1">
              <a:defRPr/>
            </a:pPr>
            <a:r>
              <a:rPr lang="id-ID" altLang="id-ID" sz="1100" baseline="30000" dirty="0">
                <a:latin typeface="Bookman Old Style" pitchFamily="18" charset="0"/>
                <a:cs typeface="Arial" charset="0"/>
              </a:rPr>
              <a:t>b</a:t>
            </a:r>
            <a:r>
              <a:rPr lang="en-US" altLang="id-ID" sz="1100" baseline="30000" dirty="0" err="1">
                <a:latin typeface="Bookman Old Style" pitchFamily="18" charset="0"/>
                <a:cs typeface="Arial" charset="0"/>
              </a:rPr>
              <a:t>erkas</a:t>
            </a:r>
            <a:endParaRPr lang="en-US" altLang="id-ID" sz="1100" baseline="30000" dirty="0">
              <a:latin typeface="Bookman Old Style" pitchFamily="18" charset="0"/>
              <a:cs typeface="Arial" charset="0"/>
            </a:endParaRPr>
          </a:p>
          <a:p>
            <a:pPr algn="ctr" eaLnBrk="1" hangingPunct="1">
              <a:defRPr/>
            </a:pPr>
            <a:r>
              <a:rPr lang="en-US" altLang="id-ID" sz="1050" baseline="30000" dirty="0" err="1">
                <a:latin typeface="Bookman Old Style" pitchFamily="18" charset="0"/>
                <a:cs typeface="Arial" charset="0"/>
              </a:rPr>
              <a:t>permohonan</a:t>
            </a:r>
            <a:endParaRPr lang="en-US" altLang="id-ID" sz="1050" baseline="30000" dirty="0">
              <a:latin typeface="Bookman Old Style" pitchFamily="18" charset="0"/>
              <a:cs typeface="Arial" charset="0"/>
            </a:endParaRPr>
          </a:p>
        </p:txBody>
      </p:sp>
      <p:sp>
        <p:nvSpPr>
          <p:cNvPr id="13326" name="TextBox 78">
            <a:extLst>
              <a:ext uri="{FF2B5EF4-FFF2-40B4-BE49-F238E27FC236}">
                <a16:creationId xmlns:a16="http://schemas.microsoft.com/office/drawing/2014/main" id="{BAC2B878-BFED-4BA4-AD39-5749E71372D2}"/>
              </a:ext>
            </a:extLst>
          </p:cNvPr>
          <p:cNvSpPr txBox="1">
            <a:spLocks noChangeArrowheads="1"/>
          </p:cNvSpPr>
          <p:nvPr/>
        </p:nvSpPr>
        <p:spPr bwMode="auto">
          <a:xfrm>
            <a:off x="7332663" y="2176463"/>
            <a:ext cx="855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d-ID" sz="2400" b="1" baseline="30000">
                <a:latin typeface="Bookman Old Style" panose="02050604050505020204" pitchFamily="18" charset="0"/>
              </a:rPr>
              <a:t>BRPK</a:t>
            </a:r>
          </a:p>
        </p:txBody>
      </p:sp>
      <p:sp>
        <p:nvSpPr>
          <p:cNvPr id="13327" name="TextBox 84">
            <a:extLst>
              <a:ext uri="{FF2B5EF4-FFF2-40B4-BE49-F238E27FC236}">
                <a16:creationId xmlns:a16="http://schemas.microsoft.com/office/drawing/2014/main" id="{364E6E97-ABF8-42C5-AE0C-FF7520C7D9C6}"/>
              </a:ext>
            </a:extLst>
          </p:cNvPr>
          <p:cNvSpPr txBox="1">
            <a:spLocks noChangeArrowheads="1"/>
          </p:cNvSpPr>
          <p:nvPr/>
        </p:nvSpPr>
        <p:spPr bwMode="auto">
          <a:xfrm>
            <a:off x="3995738" y="1797050"/>
            <a:ext cx="16287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id-ID" sz="1100" b="1" baseline="30000">
              <a:latin typeface="Bookman Old Style" panose="02050604050505020204" pitchFamily="18" charset="0"/>
            </a:endParaRPr>
          </a:p>
          <a:p>
            <a:pPr algn="ctr" eaLnBrk="1" hangingPunct="1">
              <a:spcBef>
                <a:spcPct val="0"/>
              </a:spcBef>
              <a:buFontTx/>
              <a:buNone/>
            </a:pPr>
            <a:r>
              <a:rPr lang="en-US" altLang="id-ID" sz="1100" b="1" baseline="30000">
                <a:latin typeface="Bookman Old Style" panose="02050604050505020204" pitchFamily="18" charset="0"/>
              </a:rPr>
              <a:t>Permohonan Lengkap</a:t>
            </a:r>
          </a:p>
        </p:txBody>
      </p:sp>
      <p:pic>
        <p:nvPicPr>
          <p:cNvPr id="13328" name="Picture 106">
            <a:extLst>
              <a:ext uri="{FF2B5EF4-FFF2-40B4-BE49-F238E27FC236}">
                <a16:creationId xmlns:a16="http://schemas.microsoft.com/office/drawing/2014/main" id="{AF866663-59DE-41A0-9C5D-E0CC027B348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079625"/>
            <a:ext cx="4016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07">
            <a:extLst>
              <a:ext uri="{FF2B5EF4-FFF2-40B4-BE49-F238E27FC236}">
                <a16:creationId xmlns:a16="http://schemas.microsoft.com/office/drawing/2014/main" id="{BACD319B-FED3-4FC1-8A04-4BE03B91D7F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86100" y="2705100"/>
            <a:ext cx="496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08">
            <a:extLst>
              <a:ext uri="{FF2B5EF4-FFF2-40B4-BE49-F238E27FC236}">
                <a16:creationId xmlns:a16="http://schemas.microsoft.com/office/drawing/2014/main" id="{6233FB13-3CB9-4CF6-9AFD-0B4F4AD62F1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398588" y="3481388"/>
            <a:ext cx="3571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09">
            <a:extLst>
              <a:ext uri="{FF2B5EF4-FFF2-40B4-BE49-F238E27FC236}">
                <a16:creationId xmlns:a16="http://schemas.microsoft.com/office/drawing/2014/main" id="{4F82B18E-2CD7-494C-9653-73E569A3EA2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50963" y="2136775"/>
            <a:ext cx="889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11">
            <a:extLst>
              <a:ext uri="{FF2B5EF4-FFF2-40B4-BE49-F238E27FC236}">
                <a16:creationId xmlns:a16="http://schemas.microsoft.com/office/drawing/2014/main" id="{911A55BF-C552-4D0C-B888-3510B4FAAAE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7613" y="2897188"/>
            <a:ext cx="1746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15">
            <a:extLst>
              <a:ext uri="{FF2B5EF4-FFF2-40B4-BE49-F238E27FC236}">
                <a16:creationId xmlns:a16="http://schemas.microsoft.com/office/drawing/2014/main" id="{A8D44678-00B4-4DCB-9B7A-CA5DCF346E0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1763" y="2114550"/>
            <a:ext cx="15398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Box 131">
            <a:extLst>
              <a:ext uri="{FF2B5EF4-FFF2-40B4-BE49-F238E27FC236}">
                <a16:creationId xmlns:a16="http://schemas.microsoft.com/office/drawing/2014/main" id="{35C009EF-1BC8-4E6A-A91A-6582DED0113A}"/>
              </a:ext>
            </a:extLst>
          </p:cNvPr>
          <p:cNvSpPr txBox="1">
            <a:spLocks noChangeArrowheads="1"/>
          </p:cNvSpPr>
          <p:nvPr/>
        </p:nvSpPr>
        <p:spPr bwMode="auto">
          <a:xfrm>
            <a:off x="5253038" y="3697288"/>
            <a:ext cx="1384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3 x 24 </a:t>
            </a:r>
            <a:r>
              <a:rPr lang="id-ID" altLang="id-ID" sz="1100" b="1" baseline="30000">
                <a:latin typeface="Bookman Old Style" panose="02050604050505020204" pitchFamily="18" charset="0"/>
              </a:rPr>
              <a:t>j</a:t>
            </a:r>
            <a:r>
              <a:rPr lang="en-US" altLang="id-ID" sz="1100" b="1" baseline="30000">
                <a:latin typeface="Bookman Old Style" panose="02050604050505020204" pitchFamily="18" charset="0"/>
              </a:rPr>
              <a:t>am</a:t>
            </a:r>
            <a:endParaRPr lang="id-ID" altLang="id-ID" sz="1100" b="1" baseline="30000">
              <a:latin typeface="Bookman Old Style" panose="02050604050505020204" pitchFamily="18" charset="0"/>
            </a:endParaRPr>
          </a:p>
          <a:p>
            <a:pPr algn="ctr" eaLnBrk="1" hangingPunct="1">
              <a:spcBef>
                <a:spcPct val="0"/>
              </a:spcBef>
              <a:buFontTx/>
              <a:buNone/>
            </a:pPr>
            <a:r>
              <a:rPr lang="id-ID" altLang="id-ID" sz="1100" b="1" baseline="30000">
                <a:latin typeface="Bookman Old Style" panose="02050604050505020204" pitchFamily="18" charset="0"/>
              </a:rPr>
              <a:t>(sejak</a:t>
            </a:r>
            <a:r>
              <a:rPr lang="en-US" altLang="id-ID" sz="1100" b="1" baseline="30000">
                <a:latin typeface="Bookman Old Style" panose="02050604050505020204" pitchFamily="18" charset="0"/>
              </a:rPr>
              <a:t> diterima APBL)</a:t>
            </a:r>
          </a:p>
        </p:txBody>
      </p:sp>
      <p:sp>
        <p:nvSpPr>
          <p:cNvPr id="13335" name="TextBox 133">
            <a:extLst>
              <a:ext uri="{FF2B5EF4-FFF2-40B4-BE49-F238E27FC236}">
                <a16:creationId xmlns:a16="http://schemas.microsoft.com/office/drawing/2014/main" id="{9DE1DE6C-3312-4BF3-9D49-7526D4C8A32B}"/>
              </a:ext>
            </a:extLst>
          </p:cNvPr>
          <p:cNvSpPr txBox="1">
            <a:spLocks noChangeArrowheads="1"/>
          </p:cNvSpPr>
          <p:nvPr/>
        </p:nvSpPr>
        <p:spPr bwMode="auto">
          <a:xfrm>
            <a:off x="1250950" y="3803650"/>
            <a:ext cx="550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3 x 24</a:t>
            </a:r>
          </a:p>
          <a:p>
            <a:pPr algn="ctr" eaLnBrk="1" hangingPunct="1">
              <a:spcBef>
                <a:spcPct val="0"/>
              </a:spcBef>
              <a:buFontTx/>
              <a:buNone/>
            </a:pPr>
            <a:r>
              <a:rPr lang="en-US" altLang="id-ID" sz="1100" b="1" baseline="30000">
                <a:latin typeface="Bookman Old Style" panose="02050604050505020204" pitchFamily="18" charset="0"/>
              </a:rPr>
              <a:t>jam</a:t>
            </a:r>
            <a:endParaRPr lang="id-ID" altLang="id-ID" sz="1100" b="1" baseline="30000">
              <a:latin typeface="Bookman Old Style" panose="02050604050505020204" pitchFamily="18" charset="0"/>
            </a:endParaRPr>
          </a:p>
          <a:p>
            <a:pPr algn="ctr" eaLnBrk="1" hangingPunct="1">
              <a:spcBef>
                <a:spcPct val="0"/>
              </a:spcBef>
              <a:buFontTx/>
              <a:buNone/>
            </a:pPr>
            <a:r>
              <a:rPr lang="id-ID" altLang="id-ID" sz="1100" b="1" baseline="30000">
                <a:latin typeface="Bookman Old Style" panose="02050604050505020204" pitchFamily="18" charset="0"/>
              </a:rPr>
              <a:t>(sejak)</a:t>
            </a:r>
            <a:endParaRPr lang="en-US" altLang="id-ID" sz="1100" b="1" baseline="30000">
              <a:latin typeface="Bookman Old Style" panose="02050604050505020204" pitchFamily="18" charset="0"/>
            </a:endParaRPr>
          </a:p>
        </p:txBody>
      </p:sp>
      <p:sp>
        <p:nvSpPr>
          <p:cNvPr id="13336" name="TextBox 134">
            <a:extLst>
              <a:ext uri="{FF2B5EF4-FFF2-40B4-BE49-F238E27FC236}">
                <a16:creationId xmlns:a16="http://schemas.microsoft.com/office/drawing/2014/main" id="{3EEEB7C3-E370-4E92-B4A3-1E882E58536B}"/>
              </a:ext>
            </a:extLst>
          </p:cNvPr>
          <p:cNvSpPr txBox="1">
            <a:spLocks noChangeArrowheads="1"/>
          </p:cNvSpPr>
          <p:nvPr/>
        </p:nvSpPr>
        <p:spPr bwMode="auto">
          <a:xfrm>
            <a:off x="1222375" y="1677988"/>
            <a:ext cx="5635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3 x 24</a:t>
            </a:r>
          </a:p>
          <a:p>
            <a:pPr algn="ctr" eaLnBrk="1" hangingPunct="1">
              <a:spcBef>
                <a:spcPct val="0"/>
              </a:spcBef>
              <a:buFontTx/>
              <a:buNone/>
            </a:pPr>
            <a:r>
              <a:rPr lang="en-US" altLang="id-ID" sz="1100" b="1" baseline="30000">
                <a:latin typeface="Bookman Old Style" panose="02050604050505020204" pitchFamily="18" charset="0"/>
              </a:rPr>
              <a:t>jam</a:t>
            </a:r>
            <a:endParaRPr lang="id-ID" altLang="id-ID" sz="1100" b="1" baseline="30000">
              <a:latin typeface="Bookman Old Style" panose="02050604050505020204" pitchFamily="18" charset="0"/>
            </a:endParaRPr>
          </a:p>
          <a:p>
            <a:pPr algn="ctr" eaLnBrk="1" hangingPunct="1">
              <a:spcBef>
                <a:spcPct val="0"/>
              </a:spcBef>
              <a:buFontTx/>
              <a:buNone/>
            </a:pPr>
            <a:r>
              <a:rPr lang="id-ID" altLang="id-ID" sz="1100" b="1" baseline="30000">
                <a:latin typeface="Bookman Old Style" panose="02050604050505020204" pitchFamily="18" charset="0"/>
              </a:rPr>
              <a:t>(sejak)</a:t>
            </a:r>
            <a:endParaRPr lang="en-US" altLang="id-ID" sz="1100" b="1" baseline="30000">
              <a:latin typeface="Bookman Old Style" panose="02050604050505020204" pitchFamily="18" charset="0"/>
            </a:endParaRPr>
          </a:p>
        </p:txBody>
      </p:sp>
      <p:sp>
        <p:nvSpPr>
          <p:cNvPr id="13337" name="TextBox 135">
            <a:extLst>
              <a:ext uri="{FF2B5EF4-FFF2-40B4-BE49-F238E27FC236}">
                <a16:creationId xmlns:a16="http://schemas.microsoft.com/office/drawing/2014/main" id="{A1905289-C7F7-4FCC-9103-F6DCDD258273}"/>
              </a:ext>
            </a:extLst>
          </p:cNvPr>
          <p:cNvSpPr txBox="1">
            <a:spLocks noChangeArrowheads="1"/>
          </p:cNvSpPr>
          <p:nvPr/>
        </p:nvSpPr>
        <p:spPr bwMode="auto">
          <a:xfrm>
            <a:off x="3817938" y="3633788"/>
            <a:ext cx="850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Permohonan </a:t>
            </a:r>
            <a:r>
              <a:rPr lang="id-ID" altLang="id-ID" sz="1100" b="1" baseline="30000">
                <a:latin typeface="Bookman Old Style" panose="02050604050505020204" pitchFamily="18" charset="0"/>
              </a:rPr>
              <a:t>Belum Lengkap</a:t>
            </a:r>
            <a:endParaRPr lang="en-US" altLang="id-ID" sz="1100" b="1" baseline="30000">
              <a:latin typeface="Bookman Old Style" panose="02050604050505020204" pitchFamily="18" charset="0"/>
            </a:endParaRPr>
          </a:p>
        </p:txBody>
      </p:sp>
      <p:pic>
        <p:nvPicPr>
          <p:cNvPr id="13338" name="Picture 90">
            <a:extLst>
              <a:ext uri="{FF2B5EF4-FFF2-40B4-BE49-F238E27FC236}">
                <a16:creationId xmlns:a16="http://schemas.microsoft.com/office/drawing/2014/main" id="{19507A49-D13A-45DC-BB62-377EEC8BFFD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73238" y="3292475"/>
            <a:ext cx="830262" cy="5064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39" name="TextBox 69">
            <a:extLst>
              <a:ext uri="{FF2B5EF4-FFF2-40B4-BE49-F238E27FC236}">
                <a16:creationId xmlns:a16="http://schemas.microsoft.com/office/drawing/2014/main" id="{02955071-E522-4B2C-8BA3-3C3390391762}"/>
              </a:ext>
            </a:extLst>
          </p:cNvPr>
          <p:cNvSpPr txBox="1">
            <a:spLocks noChangeArrowheads="1"/>
          </p:cNvSpPr>
          <p:nvPr/>
        </p:nvSpPr>
        <p:spPr bwMode="auto">
          <a:xfrm>
            <a:off x="1792288" y="3340100"/>
            <a:ext cx="801687" cy="5445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Pengajuan Permohonan</a:t>
            </a:r>
            <a:r>
              <a:rPr lang="id-ID" altLang="id-ID" sz="1100" b="1" baseline="30000">
                <a:latin typeface="Bookman Old Style" panose="02050604050505020204" pitchFamily="18" charset="0"/>
              </a:rPr>
              <a:t> daring (</a:t>
            </a:r>
            <a:r>
              <a:rPr lang="id-ID" altLang="id-ID" sz="1100" b="1" i="1" baseline="30000">
                <a:latin typeface="Bookman Old Style" panose="02050604050505020204" pitchFamily="18" charset="0"/>
              </a:rPr>
              <a:t>online</a:t>
            </a:r>
            <a:r>
              <a:rPr lang="id-ID" altLang="id-ID" sz="1100" b="1" baseline="30000">
                <a:latin typeface="Bookman Old Style" panose="02050604050505020204" pitchFamily="18" charset="0"/>
              </a:rPr>
              <a:t>)*</a:t>
            </a:r>
            <a:endParaRPr lang="en-US" altLang="id-ID" sz="1100" b="1" baseline="30000">
              <a:latin typeface="Bookman Old Style" panose="02050604050505020204" pitchFamily="18" charset="0"/>
            </a:endParaRPr>
          </a:p>
        </p:txBody>
      </p:sp>
      <p:sp>
        <p:nvSpPr>
          <p:cNvPr id="83" name="Bent-Up Arrow 82">
            <a:extLst>
              <a:ext uri="{FF2B5EF4-FFF2-40B4-BE49-F238E27FC236}">
                <a16:creationId xmlns:a16="http://schemas.microsoft.com/office/drawing/2014/main" id="{D4893A25-7D88-492B-8A6A-02517776BC54}"/>
              </a:ext>
            </a:extLst>
          </p:cNvPr>
          <p:cNvSpPr/>
          <p:nvPr/>
        </p:nvSpPr>
        <p:spPr bwMode="auto">
          <a:xfrm>
            <a:off x="7578725" y="2855913"/>
            <a:ext cx="355600" cy="661987"/>
          </a:xfrm>
          <a:prstGeom prst="bentUpArrow">
            <a:avLst/>
          </a:prstGeom>
          <a:solidFill>
            <a:srgbClr val="CC0000"/>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pic>
        <p:nvPicPr>
          <p:cNvPr id="13341" name="Picture 99">
            <a:extLst>
              <a:ext uri="{FF2B5EF4-FFF2-40B4-BE49-F238E27FC236}">
                <a16:creationId xmlns:a16="http://schemas.microsoft.com/office/drawing/2014/main" id="{B697559B-EB97-4121-A8C4-9FBF8684393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88300" y="2890838"/>
            <a:ext cx="876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74">
            <a:extLst>
              <a:ext uri="{FF2B5EF4-FFF2-40B4-BE49-F238E27FC236}">
                <a16:creationId xmlns:a16="http://schemas.microsoft.com/office/drawing/2014/main" id="{445EC412-1C50-4E6B-969B-E858E980F433}"/>
              </a:ext>
            </a:extLst>
          </p:cNvPr>
          <p:cNvSpPr txBox="1">
            <a:spLocks noChangeArrowheads="1"/>
          </p:cNvSpPr>
          <p:nvPr/>
        </p:nvSpPr>
        <p:spPr bwMode="auto">
          <a:xfrm>
            <a:off x="7993063" y="3179763"/>
            <a:ext cx="89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2400" b="1" baseline="30000">
                <a:latin typeface="Bookman Old Style" panose="02050604050505020204" pitchFamily="18" charset="0"/>
              </a:rPr>
              <a:t>A</a:t>
            </a:r>
            <a:r>
              <a:rPr lang="id-ID" altLang="id-ID" sz="2400" b="1" baseline="30000">
                <a:latin typeface="Bookman Old Style" panose="02050604050505020204" pitchFamily="18" charset="0"/>
              </a:rPr>
              <a:t>RPK</a:t>
            </a:r>
            <a:r>
              <a:rPr lang="en-US" altLang="id-ID" sz="2400" b="1" baseline="30000">
                <a:latin typeface="Bookman Old Style" panose="02050604050505020204" pitchFamily="18" charset="0"/>
              </a:rPr>
              <a:t>        </a:t>
            </a:r>
          </a:p>
        </p:txBody>
      </p:sp>
      <p:pic>
        <p:nvPicPr>
          <p:cNvPr id="13343" name="Picture 119">
            <a:extLst>
              <a:ext uri="{FF2B5EF4-FFF2-40B4-BE49-F238E27FC236}">
                <a16:creationId xmlns:a16="http://schemas.microsoft.com/office/drawing/2014/main" id="{C3ECCAFC-F6AD-4CF2-B25A-A4E334125A9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909404">
            <a:off x="8030370" y="2640806"/>
            <a:ext cx="3222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117">
            <a:extLst>
              <a:ext uri="{FF2B5EF4-FFF2-40B4-BE49-F238E27FC236}">
                <a16:creationId xmlns:a16="http://schemas.microsoft.com/office/drawing/2014/main" id="{DEA32440-63A9-4970-A394-DE6D84A961D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87813" y="2027238"/>
            <a:ext cx="28368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Rectangle 2">
            <a:extLst>
              <a:ext uri="{FF2B5EF4-FFF2-40B4-BE49-F238E27FC236}">
                <a16:creationId xmlns:a16="http://schemas.microsoft.com/office/drawing/2014/main" id="{71417089-B914-49DC-8E35-EB75B48BD395}"/>
              </a:ext>
            </a:extLst>
          </p:cNvPr>
          <p:cNvSpPr>
            <a:spLocks noChangeArrowheads="1"/>
          </p:cNvSpPr>
          <p:nvPr/>
        </p:nvSpPr>
        <p:spPr bwMode="auto">
          <a:xfrm>
            <a:off x="243681" y="-29336"/>
            <a:ext cx="8850313" cy="1208023"/>
          </a:xfrm>
          <a:prstGeom prst="rect">
            <a:avLst/>
          </a:prstGeom>
          <a:noFill/>
          <a:ln>
            <a:noFill/>
          </a:ln>
          <a:extLst/>
        </p:spPr>
        <p:txBody>
          <a:bodyPr anchor="ctr">
            <a:spAutoFit/>
          </a:bodyPr>
          <a:lstStyle>
            <a:lvl1pPr>
              <a:defRPr sz="4000" b="1">
                <a:solidFill>
                  <a:schemeClr val="bg1"/>
                </a:solidFill>
                <a:latin typeface="Arial" charset="0"/>
                <a:cs typeface="Arial" charset="0"/>
              </a:defRPr>
            </a:lvl1pPr>
            <a:lvl2pPr marL="742950" indent="-285750">
              <a:defRPr sz="4000" b="1">
                <a:solidFill>
                  <a:schemeClr val="bg1"/>
                </a:solidFill>
                <a:latin typeface="Arial" charset="0"/>
                <a:cs typeface="Arial" charset="0"/>
              </a:defRPr>
            </a:lvl2pPr>
            <a:lvl3pPr marL="1143000" indent="-228600">
              <a:defRPr sz="4000" b="1">
                <a:solidFill>
                  <a:schemeClr val="bg1"/>
                </a:solidFill>
                <a:latin typeface="Arial" charset="0"/>
                <a:cs typeface="Arial" charset="0"/>
              </a:defRPr>
            </a:lvl3pPr>
            <a:lvl4pPr marL="1600200" indent="-228600">
              <a:defRPr sz="4000" b="1">
                <a:solidFill>
                  <a:schemeClr val="bg1"/>
                </a:solidFill>
                <a:latin typeface="Arial" charset="0"/>
                <a:cs typeface="Arial" charset="0"/>
              </a:defRPr>
            </a:lvl4pPr>
            <a:lvl5pPr marL="2057400" indent="-228600">
              <a:defRPr sz="4000" b="1">
                <a:solidFill>
                  <a:schemeClr val="bg1"/>
                </a:solidFill>
                <a:latin typeface="Arial" charset="0"/>
                <a:cs typeface="Arial" charset="0"/>
              </a:defRPr>
            </a:lvl5pPr>
            <a:lvl6pPr marL="2514600" indent="-228600" eaLnBrk="0" fontAlgn="base" hangingPunct="0">
              <a:spcBef>
                <a:spcPct val="0"/>
              </a:spcBef>
              <a:spcAft>
                <a:spcPct val="0"/>
              </a:spcAft>
              <a:defRPr sz="4000" b="1">
                <a:solidFill>
                  <a:schemeClr val="bg1"/>
                </a:solidFill>
                <a:latin typeface="Arial" charset="0"/>
                <a:cs typeface="Arial" charset="0"/>
              </a:defRPr>
            </a:lvl6pPr>
            <a:lvl7pPr marL="2971800" indent="-228600" eaLnBrk="0" fontAlgn="base" hangingPunct="0">
              <a:spcBef>
                <a:spcPct val="0"/>
              </a:spcBef>
              <a:spcAft>
                <a:spcPct val="0"/>
              </a:spcAft>
              <a:defRPr sz="4000" b="1">
                <a:solidFill>
                  <a:schemeClr val="bg1"/>
                </a:solidFill>
                <a:latin typeface="Arial" charset="0"/>
                <a:cs typeface="Arial" charset="0"/>
              </a:defRPr>
            </a:lvl7pPr>
            <a:lvl8pPr marL="3429000" indent="-228600" eaLnBrk="0" fontAlgn="base" hangingPunct="0">
              <a:spcBef>
                <a:spcPct val="0"/>
              </a:spcBef>
              <a:spcAft>
                <a:spcPct val="0"/>
              </a:spcAft>
              <a:defRPr sz="4000" b="1">
                <a:solidFill>
                  <a:schemeClr val="bg1"/>
                </a:solidFill>
                <a:latin typeface="Arial" charset="0"/>
                <a:cs typeface="Arial" charset="0"/>
              </a:defRPr>
            </a:lvl8pPr>
            <a:lvl9pPr marL="3886200" indent="-228600" eaLnBrk="0" fontAlgn="base" hangingPunct="0">
              <a:spcBef>
                <a:spcPct val="0"/>
              </a:spcBef>
              <a:spcAft>
                <a:spcPct val="0"/>
              </a:spcAft>
              <a:defRPr sz="4000" b="1">
                <a:solidFill>
                  <a:schemeClr val="bg1"/>
                </a:solidFill>
                <a:latin typeface="Arial" charset="0"/>
                <a:cs typeface="Arial" charset="0"/>
              </a:defRPr>
            </a:lvl9pPr>
          </a:lstStyle>
          <a:p>
            <a:pPr algn="ctr" eaLnBrk="1" hangingPunct="1">
              <a:defRPr/>
            </a:pPr>
            <a:endParaRPr lang="id-ID" altLang="id-ID" sz="1200" dirty="0">
              <a:solidFill>
                <a:schemeClr val="tx1"/>
              </a:solidFill>
              <a:latin typeface="Bookman Old Style" pitchFamily="18" charset="0"/>
            </a:endParaRPr>
          </a:p>
          <a:p>
            <a:pPr algn="ctr" eaLnBrk="1" hangingPunct="1">
              <a:defRPr/>
            </a:pPr>
            <a:r>
              <a:rPr lang="id-ID" altLang="id-ID" sz="2500" dirty="0">
                <a:solidFill>
                  <a:srgbClr val="C00000"/>
                </a:solidFill>
                <a:latin typeface="Bookman Old Style" pitchFamily="18" charset="0"/>
              </a:rPr>
              <a:t>TATA CARA PENGAJUAN PERMOHONAN</a:t>
            </a:r>
          </a:p>
          <a:p>
            <a:pPr algn="ctr" eaLnBrk="1" hangingPunct="1">
              <a:defRPr/>
            </a:pPr>
            <a:r>
              <a:rPr lang="id-ID" altLang="id-ID" sz="2500" dirty="0">
                <a:solidFill>
                  <a:srgbClr val="C00000"/>
                </a:solidFill>
                <a:latin typeface="Bookman Old Style" pitchFamily="18" charset="0"/>
              </a:rPr>
              <a:t>(PEMILU ANGGOTA DPR DAN </a:t>
            </a:r>
            <a:r>
              <a:rPr lang="en-US" altLang="id-ID" sz="2500" dirty="0">
                <a:solidFill>
                  <a:srgbClr val="C00000"/>
                </a:solidFill>
                <a:latin typeface="Bookman Old Style" pitchFamily="18" charset="0"/>
              </a:rPr>
              <a:t>DPRD/</a:t>
            </a:r>
            <a:r>
              <a:rPr lang="id-ID" altLang="id-ID" sz="2500" dirty="0">
                <a:solidFill>
                  <a:srgbClr val="C00000"/>
                </a:solidFill>
                <a:latin typeface="Bookman Old Style" pitchFamily="18" charset="0"/>
              </a:rPr>
              <a:t>DPR</a:t>
            </a:r>
            <a:r>
              <a:rPr lang="en-US" altLang="id-ID" sz="2500" dirty="0">
                <a:solidFill>
                  <a:srgbClr val="C00000"/>
                </a:solidFill>
                <a:latin typeface="Bookman Old Style" pitchFamily="18" charset="0"/>
              </a:rPr>
              <a:t>A</a:t>
            </a:r>
            <a:r>
              <a:rPr lang="id-ID" altLang="id-ID" sz="2500" dirty="0">
                <a:solidFill>
                  <a:srgbClr val="C00000"/>
                </a:solidFill>
                <a:latin typeface="Bookman Old Style" pitchFamily="18" charset="0"/>
              </a:rPr>
              <a:t>)</a:t>
            </a:r>
          </a:p>
          <a:p>
            <a:pPr algn="ctr" eaLnBrk="1" hangingPunct="1">
              <a:defRPr/>
            </a:pPr>
            <a:endParaRPr lang="id-ID" altLang="id-ID" sz="1050" dirty="0">
              <a:solidFill>
                <a:schemeClr val="tx1"/>
              </a:solidFill>
              <a:latin typeface="Bookman Old Style" pitchFamily="18" charset="0"/>
            </a:endParaRPr>
          </a:p>
        </p:txBody>
      </p:sp>
      <p:pic>
        <p:nvPicPr>
          <p:cNvPr id="13346" name="Picture 99">
            <a:extLst>
              <a:ext uri="{FF2B5EF4-FFF2-40B4-BE49-F238E27FC236}">
                <a16:creationId xmlns:a16="http://schemas.microsoft.com/office/drawing/2014/main" id="{46393B15-63C3-4E5D-82FA-76E8FAA8EFE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28863" y="2552700"/>
            <a:ext cx="7524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TextBox 74">
            <a:extLst>
              <a:ext uri="{FF2B5EF4-FFF2-40B4-BE49-F238E27FC236}">
                <a16:creationId xmlns:a16="http://schemas.microsoft.com/office/drawing/2014/main" id="{DD1A2371-D308-429F-9786-77E4D17B3BB9}"/>
              </a:ext>
            </a:extLst>
          </p:cNvPr>
          <p:cNvSpPr txBox="1">
            <a:spLocks noChangeArrowheads="1"/>
          </p:cNvSpPr>
          <p:nvPr/>
        </p:nvSpPr>
        <p:spPr bwMode="auto">
          <a:xfrm>
            <a:off x="2346325" y="2797175"/>
            <a:ext cx="76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2400" b="1" baseline="30000">
                <a:latin typeface="Bookman Old Style" panose="02050604050505020204" pitchFamily="18" charset="0"/>
              </a:rPr>
              <a:t>AP3</a:t>
            </a:r>
          </a:p>
        </p:txBody>
      </p:sp>
      <p:pic>
        <p:nvPicPr>
          <p:cNvPr id="13348" name="Picture 87">
            <a:extLst>
              <a:ext uri="{FF2B5EF4-FFF2-40B4-BE49-F238E27FC236}">
                <a16:creationId xmlns:a16="http://schemas.microsoft.com/office/drawing/2014/main" id="{E866D27C-4233-4351-B80B-45DA338AE0F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63813" y="2233613"/>
            <a:ext cx="2174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87">
            <a:extLst>
              <a:ext uri="{FF2B5EF4-FFF2-40B4-BE49-F238E27FC236}">
                <a16:creationId xmlns:a16="http://schemas.microsoft.com/office/drawing/2014/main" id="{2BF006CC-27C5-48FE-AC36-9DB01DD68A6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569183">
            <a:off x="2592388" y="3279775"/>
            <a:ext cx="2905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90">
            <a:extLst>
              <a:ext uri="{FF2B5EF4-FFF2-40B4-BE49-F238E27FC236}">
                <a16:creationId xmlns:a16="http://schemas.microsoft.com/office/drawing/2014/main" id="{546B15E1-7DB6-4695-A441-ABD57F9ADF9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84350" y="1930400"/>
            <a:ext cx="769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89">
            <a:extLst>
              <a:ext uri="{FF2B5EF4-FFF2-40B4-BE49-F238E27FC236}">
                <a16:creationId xmlns:a16="http://schemas.microsoft.com/office/drawing/2014/main" id="{A4596BB3-FB9A-4448-9315-CA9BC4F50A9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5438" y="2446338"/>
            <a:ext cx="889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68">
            <a:extLst>
              <a:ext uri="{FF2B5EF4-FFF2-40B4-BE49-F238E27FC236}">
                <a16:creationId xmlns:a16="http://schemas.microsoft.com/office/drawing/2014/main" id="{F9E914BE-5CED-4204-95AF-E26EB1ED4616}"/>
              </a:ext>
            </a:extLst>
          </p:cNvPr>
          <p:cNvSpPr txBox="1">
            <a:spLocks noChangeArrowheads="1"/>
          </p:cNvSpPr>
          <p:nvPr/>
        </p:nvSpPr>
        <p:spPr bwMode="auto">
          <a:xfrm>
            <a:off x="325438" y="2522538"/>
            <a:ext cx="952500" cy="938212"/>
          </a:xfrm>
          <a:prstGeom prst="rect">
            <a:avLst/>
          </a:prstGeom>
          <a:noFill/>
          <a:ln w="9525">
            <a:noFill/>
            <a:miter lim="800000"/>
            <a:headEnd/>
            <a:tailEnd/>
          </a:ln>
        </p:spPr>
        <p:txBody>
          <a:bodyPr anchor="ctr">
            <a:spAutoFit/>
          </a:bodyPr>
          <a:lstStyle/>
          <a:p>
            <a:pPr marL="228600" indent="-228600" algn="ctr" eaLnBrk="1" hangingPunct="1">
              <a:defRPr/>
            </a:pPr>
            <a:r>
              <a:rPr lang="en-US" sz="1100" b="1" baseline="30000" dirty="0" err="1">
                <a:latin typeface="Bookman Old Style" pitchFamily="18" charset="0"/>
                <a:cs typeface="Arial" charset="0"/>
              </a:rPr>
              <a:t>Pengumuman</a:t>
            </a:r>
            <a:endParaRPr lang="en-US" sz="1100" b="1"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penetapan</a:t>
            </a:r>
            <a:endParaRPr lang="en-US" sz="1100"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perolehan</a:t>
            </a:r>
            <a:endParaRPr lang="en-US" sz="1100" baseline="30000" dirty="0">
              <a:latin typeface="Bookman Old Style" pitchFamily="18" charset="0"/>
              <a:cs typeface="Arial" charset="0"/>
            </a:endParaRPr>
          </a:p>
          <a:p>
            <a:pPr marL="228600" indent="-228600" algn="ctr" eaLnBrk="1" hangingPunct="1">
              <a:defRPr/>
            </a:pPr>
            <a:r>
              <a:rPr lang="en-US" sz="1100" baseline="30000" dirty="0" err="1">
                <a:latin typeface="Bookman Old Style" pitchFamily="18" charset="0"/>
                <a:cs typeface="Arial" charset="0"/>
              </a:rPr>
              <a:t>suara</a:t>
            </a:r>
            <a:r>
              <a:rPr lang="en-US" sz="1100" baseline="30000" dirty="0">
                <a:latin typeface="Bookman Old Style" pitchFamily="18" charset="0"/>
                <a:cs typeface="Arial" charset="0"/>
              </a:rPr>
              <a:t> </a:t>
            </a:r>
            <a:r>
              <a:rPr lang="en-US" sz="1100" baseline="30000" dirty="0" err="1">
                <a:latin typeface="Bookman Old Style" pitchFamily="18" charset="0"/>
                <a:cs typeface="Arial" charset="0"/>
              </a:rPr>
              <a:t>hasil</a:t>
            </a:r>
            <a:endParaRPr lang="en-US" sz="1100" baseline="30000" dirty="0">
              <a:latin typeface="Bookman Old Style" pitchFamily="18" charset="0"/>
              <a:cs typeface="Arial" charset="0"/>
            </a:endParaRPr>
          </a:p>
          <a:p>
            <a:pPr algn="ctr" eaLnBrk="1" hangingPunct="1">
              <a:defRPr/>
            </a:pPr>
            <a:r>
              <a:rPr lang="en-US" sz="1100" baseline="30000" dirty="0" err="1">
                <a:latin typeface="Bookman Old Style" pitchFamily="18" charset="0"/>
                <a:cs typeface="Arial" charset="0"/>
              </a:rPr>
              <a:t>Pemilu</a:t>
            </a:r>
            <a:r>
              <a:rPr lang="en-US" sz="1100" baseline="30000" dirty="0">
                <a:latin typeface="Bookman Old Style" pitchFamily="18" charset="0"/>
                <a:cs typeface="Arial" charset="0"/>
              </a:rPr>
              <a:t> </a:t>
            </a:r>
            <a:r>
              <a:rPr lang="en-US" sz="1100" baseline="30000" dirty="0" err="1">
                <a:latin typeface="Bookman Old Style" pitchFamily="18" charset="0"/>
                <a:cs typeface="Arial" charset="0"/>
              </a:rPr>
              <a:t>secara</a:t>
            </a:r>
            <a:endParaRPr lang="en-US" sz="1100" baseline="30000" dirty="0">
              <a:latin typeface="Bookman Old Style" pitchFamily="18" charset="0"/>
              <a:cs typeface="Arial" charset="0"/>
            </a:endParaRPr>
          </a:p>
          <a:p>
            <a:pPr algn="ctr" eaLnBrk="1" hangingPunct="1">
              <a:defRPr/>
            </a:pPr>
            <a:r>
              <a:rPr lang="id-ID" sz="1100" baseline="30000" dirty="0">
                <a:latin typeface="Bookman Old Style" pitchFamily="18" charset="0"/>
                <a:cs typeface="Arial" charset="0"/>
              </a:rPr>
              <a:t>n</a:t>
            </a:r>
            <a:r>
              <a:rPr lang="en-US" sz="1100" baseline="30000" dirty="0" err="1">
                <a:latin typeface="Bookman Old Style" pitchFamily="18" charset="0"/>
                <a:cs typeface="Arial" charset="0"/>
              </a:rPr>
              <a:t>asional</a:t>
            </a:r>
            <a:r>
              <a:rPr lang="id-ID" sz="1100" baseline="30000" dirty="0">
                <a:latin typeface="Bookman Old Style" pitchFamily="18" charset="0"/>
                <a:cs typeface="Arial" charset="0"/>
              </a:rPr>
              <a:t> </a:t>
            </a:r>
            <a:r>
              <a:rPr lang="en-US" sz="1100" baseline="30000" dirty="0" err="1">
                <a:latin typeface="Bookman Old Style" pitchFamily="18" charset="0"/>
                <a:cs typeface="Arial" charset="0"/>
              </a:rPr>
              <a:t>oleh</a:t>
            </a:r>
            <a:r>
              <a:rPr lang="id-ID" sz="1100" baseline="30000" dirty="0">
                <a:latin typeface="Bookman Old Style" pitchFamily="18" charset="0"/>
                <a:cs typeface="Arial" charset="0"/>
              </a:rPr>
              <a:t> </a:t>
            </a:r>
            <a:r>
              <a:rPr lang="en-US" sz="1100" baseline="30000" dirty="0">
                <a:latin typeface="Bookman Old Style" pitchFamily="18" charset="0"/>
                <a:cs typeface="Arial" charset="0"/>
              </a:rPr>
              <a:t>KPU</a:t>
            </a:r>
            <a:endParaRPr lang="en-US" sz="1100" dirty="0">
              <a:latin typeface="Bookman Old Style" pitchFamily="18" charset="0"/>
              <a:cs typeface="Arial" charset="0"/>
            </a:endParaRPr>
          </a:p>
        </p:txBody>
      </p:sp>
      <p:sp>
        <p:nvSpPr>
          <p:cNvPr id="13353" name="TextBox 69">
            <a:extLst>
              <a:ext uri="{FF2B5EF4-FFF2-40B4-BE49-F238E27FC236}">
                <a16:creationId xmlns:a16="http://schemas.microsoft.com/office/drawing/2014/main" id="{F5D5E762-71CA-440B-835C-90BEB6F50DE8}"/>
              </a:ext>
            </a:extLst>
          </p:cNvPr>
          <p:cNvSpPr txBox="1">
            <a:spLocks noChangeArrowheads="1"/>
          </p:cNvSpPr>
          <p:nvPr/>
        </p:nvSpPr>
        <p:spPr bwMode="auto">
          <a:xfrm>
            <a:off x="1773238" y="2035175"/>
            <a:ext cx="849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Pengajuan Permohonan</a:t>
            </a:r>
            <a:r>
              <a:rPr lang="id-ID" altLang="id-ID" sz="1100" b="1" baseline="30000">
                <a:latin typeface="Bookman Old Style" panose="02050604050505020204" pitchFamily="18" charset="0"/>
              </a:rPr>
              <a:t> (</a:t>
            </a:r>
            <a:r>
              <a:rPr lang="id-ID" altLang="id-ID" sz="1100" b="1" i="1" baseline="30000">
                <a:latin typeface="Bookman Old Style" panose="02050604050505020204" pitchFamily="18" charset="0"/>
              </a:rPr>
              <a:t>offline</a:t>
            </a:r>
            <a:r>
              <a:rPr lang="id-ID" altLang="id-ID" sz="1100" b="1" baseline="30000">
                <a:latin typeface="Bookman Old Style" panose="02050604050505020204" pitchFamily="18" charset="0"/>
              </a:rPr>
              <a:t>)</a:t>
            </a:r>
            <a:endParaRPr lang="en-US" altLang="id-ID" sz="1100" b="1" baseline="30000">
              <a:latin typeface="Bookman Old Style" panose="02050604050505020204" pitchFamily="18" charset="0"/>
            </a:endParaRPr>
          </a:p>
        </p:txBody>
      </p:sp>
      <p:pic>
        <p:nvPicPr>
          <p:cNvPr id="13354" name="Picture 106">
            <a:extLst>
              <a:ext uri="{FF2B5EF4-FFF2-40B4-BE49-F238E27FC236}">
                <a16:creationId xmlns:a16="http://schemas.microsoft.com/office/drawing/2014/main" id="{2973027D-A9A2-49EA-B22F-6C268C4200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2079625"/>
            <a:ext cx="4016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5" name="Picture 109">
            <a:extLst>
              <a:ext uri="{FF2B5EF4-FFF2-40B4-BE49-F238E27FC236}">
                <a16:creationId xmlns:a16="http://schemas.microsoft.com/office/drawing/2014/main" id="{6B5DAF9F-27FD-4591-8CFB-6DF110DA9D1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28738" y="2136775"/>
            <a:ext cx="1111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87">
            <a:extLst>
              <a:ext uri="{FF2B5EF4-FFF2-40B4-BE49-F238E27FC236}">
                <a16:creationId xmlns:a16="http://schemas.microsoft.com/office/drawing/2014/main" id="{6579B818-2428-4FDC-845C-B037795659D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63813" y="2227263"/>
            <a:ext cx="2174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116">
            <a:extLst>
              <a:ext uri="{FF2B5EF4-FFF2-40B4-BE49-F238E27FC236}">
                <a16:creationId xmlns:a16="http://schemas.microsoft.com/office/drawing/2014/main" id="{B7549957-1EF2-4E1D-AF7D-E725FC10C52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03500" y="3524250"/>
            <a:ext cx="1905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116">
            <a:extLst>
              <a:ext uri="{FF2B5EF4-FFF2-40B4-BE49-F238E27FC236}">
                <a16:creationId xmlns:a16="http://schemas.microsoft.com/office/drawing/2014/main" id="{BE8A7E0C-EF4F-4D2F-8510-B37D8F8B978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33650" y="2133600"/>
            <a:ext cx="1905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9" name="Rectangle 1">
            <a:extLst>
              <a:ext uri="{FF2B5EF4-FFF2-40B4-BE49-F238E27FC236}">
                <a16:creationId xmlns:a16="http://schemas.microsoft.com/office/drawing/2014/main" id="{1CE8B3B3-02A5-4F7C-99FE-DE11DF50301F}"/>
              </a:ext>
            </a:extLst>
          </p:cNvPr>
          <p:cNvSpPr>
            <a:spLocks noChangeArrowheads="1"/>
          </p:cNvSpPr>
          <p:nvPr/>
        </p:nvSpPr>
        <p:spPr bwMode="auto">
          <a:xfrm>
            <a:off x="236538" y="4581525"/>
            <a:ext cx="8583612"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d-ID" altLang="id-ID" sz="1200" b="1">
                <a:latin typeface="Bookman Old Style" panose="02050604050505020204" pitchFamily="18" charset="0"/>
              </a:rPr>
              <a:t>* Penyerahan Permohonan asli dilakukan dalam jangka waktu paling lama 3 x 24 (tiga kali dua puluh empat) jam sampai berakhirnya tenggang waktu pengajuan perbaikan Permohonan</a:t>
            </a:r>
          </a:p>
        </p:txBody>
      </p:sp>
      <p:sp>
        <p:nvSpPr>
          <p:cNvPr id="13366" name="Slide Number Placeholder 1">
            <a:extLst>
              <a:ext uri="{FF2B5EF4-FFF2-40B4-BE49-F238E27FC236}">
                <a16:creationId xmlns:a16="http://schemas.microsoft.com/office/drawing/2014/main" id="{66C944CF-65C9-46CF-BC7B-9E65ACACD910}"/>
              </a:ext>
            </a:extLst>
          </p:cNvPr>
          <p:cNvSpPr>
            <a:spLocks noGrp="1"/>
          </p:cNvSpPr>
          <p:nvPr>
            <p:ph type="sldNum" sz="quarter" idx="12"/>
          </p:nvPr>
        </p:nvSpPr>
        <p:spPr>
          <a:xfrm>
            <a:off x="6732588" y="6237288"/>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E828E63-BBA0-48DF-ABE8-C13BE645D9F1}" type="slidenum">
              <a:rPr lang="es-ES" altLang="en-US" sz="1400" smtClean="0"/>
              <a:pPr>
                <a:spcBef>
                  <a:spcPct val="0"/>
                </a:spcBef>
                <a:buFontTx/>
                <a:buNone/>
              </a:pPr>
              <a:t>21</a:t>
            </a:fld>
            <a:endParaRPr lang="es-ES" altLang="en-US" sz="1400"/>
          </a:p>
        </p:txBody>
      </p:sp>
      <p:pic>
        <p:nvPicPr>
          <p:cNvPr id="13367" name="Picture 58">
            <a:extLst>
              <a:ext uri="{FF2B5EF4-FFF2-40B4-BE49-F238E27FC236}">
                <a16:creationId xmlns:a16="http://schemas.microsoft.com/office/drawing/2014/main" id="{0BDEE88B-620A-45AE-8D26-A9E6FD9856CE}"/>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636963" y="2559050"/>
            <a:ext cx="774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8" name="TextBox 70">
            <a:extLst>
              <a:ext uri="{FF2B5EF4-FFF2-40B4-BE49-F238E27FC236}">
                <a16:creationId xmlns:a16="http://schemas.microsoft.com/office/drawing/2014/main" id="{08712E77-B631-4A55-B3AA-AE655E81DD59}"/>
              </a:ext>
            </a:extLst>
          </p:cNvPr>
          <p:cNvSpPr txBox="1">
            <a:spLocks noChangeArrowheads="1"/>
          </p:cNvSpPr>
          <p:nvPr/>
        </p:nvSpPr>
        <p:spPr bwMode="auto">
          <a:xfrm>
            <a:off x="3624263" y="2598738"/>
            <a:ext cx="819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id-ID" sz="1100" b="1" baseline="30000">
                <a:latin typeface="Bookman Old Style" panose="02050604050505020204" pitchFamily="18" charset="0"/>
              </a:rPr>
              <a:t>Pemeriksaan</a:t>
            </a:r>
          </a:p>
          <a:p>
            <a:pPr algn="ctr" eaLnBrk="1" hangingPunct="1">
              <a:spcBef>
                <a:spcPct val="0"/>
              </a:spcBef>
              <a:buFontTx/>
              <a:buNone/>
            </a:pPr>
            <a:r>
              <a:rPr lang="en-US" altLang="id-ID" sz="1100" b="1" baseline="30000">
                <a:latin typeface="Bookman Old Style" panose="02050604050505020204" pitchFamily="18" charset="0"/>
              </a:rPr>
              <a:t>kelengkapan permohonan</a:t>
            </a:r>
          </a:p>
          <a:p>
            <a:pPr algn="ctr" eaLnBrk="1" hangingPunct="1">
              <a:spcBef>
                <a:spcPct val="0"/>
              </a:spcBef>
              <a:buFontTx/>
              <a:buNone/>
            </a:pPr>
            <a:r>
              <a:rPr lang="en-US" altLang="id-ID" sz="1100" b="1" baseline="30000">
                <a:latin typeface="Bookman Old Style" panose="02050604050505020204" pitchFamily="18" charset="0"/>
              </a:rPr>
              <a:t>Pemohon</a:t>
            </a:r>
          </a:p>
        </p:txBody>
      </p:sp>
      <p:sp>
        <p:nvSpPr>
          <p:cNvPr id="13369" name="TextBox 1">
            <a:extLst>
              <a:ext uri="{FF2B5EF4-FFF2-40B4-BE49-F238E27FC236}">
                <a16:creationId xmlns:a16="http://schemas.microsoft.com/office/drawing/2014/main" id="{190373CB-36E8-4341-8221-097E6EF2D039}"/>
              </a:ext>
            </a:extLst>
          </p:cNvPr>
          <p:cNvSpPr txBox="1">
            <a:spLocks noChangeArrowheads="1"/>
          </p:cNvSpPr>
          <p:nvPr/>
        </p:nvSpPr>
        <p:spPr bwMode="auto">
          <a:xfrm>
            <a:off x="3884613" y="5300663"/>
            <a:ext cx="3856037" cy="10937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4675" indent="-574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en-US" altLang="en-US" sz="1200" b="1">
                <a:latin typeface="Bookman Old Style" panose="02050604050505020204" pitchFamily="18" charset="0"/>
              </a:rPr>
              <a:t>Keterangan:</a:t>
            </a:r>
          </a:p>
          <a:p>
            <a:pPr>
              <a:spcBef>
                <a:spcPct val="0"/>
              </a:spcBef>
              <a:buFontTx/>
              <a:buNone/>
            </a:pPr>
            <a:r>
              <a:rPr lang="en-US" altLang="en-US" sz="1200" b="1">
                <a:latin typeface="Bookman Old Style" panose="02050604050505020204" pitchFamily="18" charset="0"/>
              </a:rPr>
              <a:t>AP3	:</a:t>
            </a:r>
            <a:r>
              <a:rPr lang="en-US" altLang="en-US" sz="1200">
                <a:latin typeface="Bookman Old Style" panose="02050604050505020204" pitchFamily="18" charset="0"/>
              </a:rPr>
              <a:t>  Akta Pengajuan Permohonan Pemohon</a:t>
            </a:r>
          </a:p>
          <a:p>
            <a:pPr>
              <a:spcBef>
                <a:spcPct val="0"/>
              </a:spcBef>
              <a:buFontTx/>
              <a:buNone/>
            </a:pPr>
            <a:r>
              <a:rPr lang="en-US" altLang="en-US" sz="1200" b="1">
                <a:latin typeface="Bookman Old Style" panose="02050604050505020204" pitchFamily="18" charset="0"/>
              </a:rPr>
              <a:t>APBL	: </a:t>
            </a:r>
            <a:r>
              <a:rPr lang="en-US" altLang="en-US" sz="1200">
                <a:latin typeface="Bookman Old Style" panose="02050604050505020204" pitchFamily="18" charset="0"/>
              </a:rPr>
              <a:t> Akta Permohonan Belum Lengkap</a:t>
            </a:r>
          </a:p>
          <a:p>
            <a:pPr>
              <a:spcBef>
                <a:spcPct val="0"/>
              </a:spcBef>
              <a:buFontTx/>
              <a:buNone/>
            </a:pPr>
            <a:r>
              <a:rPr lang="en-US" altLang="en-US" sz="1200" b="1">
                <a:latin typeface="Bookman Old Style" panose="02050604050505020204" pitchFamily="18" charset="0"/>
              </a:rPr>
              <a:t>BRPK	:</a:t>
            </a:r>
            <a:r>
              <a:rPr lang="en-US" altLang="en-US" sz="1200">
                <a:latin typeface="Bookman Old Style" panose="02050604050505020204" pitchFamily="18" charset="0"/>
              </a:rPr>
              <a:t>  Buku Registrasi Perkara Konstitusi</a:t>
            </a:r>
          </a:p>
          <a:p>
            <a:pPr>
              <a:spcBef>
                <a:spcPct val="0"/>
              </a:spcBef>
              <a:buFontTx/>
              <a:buNone/>
            </a:pPr>
            <a:r>
              <a:rPr lang="en-US" altLang="en-US" sz="1200" b="1">
                <a:latin typeface="Bookman Old Style" panose="02050604050505020204" pitchFamily="18" charset="0"/>
              </a:rPr>
              <a:t>ARPK	:</a:t>
            </a:r>
            <a:r>
              <a:rPr lang="en-US" altLang="en-US" sz="1200">
                <a:latin typeface="Bookman Old Style" panose="02050604050505020204" pitchFamily="18" charset="0"/>
              </a:rPr>
              <a:t>  Akta Registrasi Perkara Konstitusi</a:t>
            </a:r>
          </a:p>
        </p:txBody>
      </p:sp>
    </p:spTree>
  </p:cSld>
  <p:clrMapOvr>
    <a:masterClrMapping/>
  </p:clrMapOvr>
  <p:transition spd="slow">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67">
            <a:extLst>
              <a:ext uri="{FF2B5EF4-FFF2-40B4-BE49-F238E27FC236}">
                <a16:creationId xmlns:a16="http://schemas.microsoft.com/office/drawing/2014/main" id="{0E2220CC-A08C-48A3-99C7-019FE7C27D95}"/>
              </a:ext>
            </a:extLst>
          </p:cNvPr>
          <p:cNvSpPr txBox="1">
            <a:spLocks noChangeArrowheads="1"/>
          </p:cNvSpPr>
          <p:nvPr/>
        </p:nvSpPr>
        <p:spPr bwMode="auto">
          <a:xfrm>
            <a:off x="138113" y="1125538"/>
            <a:ext cx="8826500" cy="3984625"/>
          </a:xfrm>
          <a:prstGeom prst="rect">
            <a:avLst/>
          </a:prstGeom>
          <a:noFill/>
          <a:ln w="9525">
            <a:noFill/>
            <a:miter lim="800000"/>
            <a:headEnd/>
            <a:tailEnd/>
          </a:ln>
        </p:spPr>
        <p:txBody>
          <a:bodyPr>
            <a:spAutoFit/>
          </a:bodyPr>
          <a:lstStyle/>
          <a:p>
            <a:pPr marL="269875" indent="-269875" algn="just" eaLnBrk="1" hangingPunct="1">
              <a:buFont typeface="Arial" charset="0"/>
              <a:buAutoNum type="arabicPeriod"/>
              <a:defRPr/>
            </a:pPr>
            <a:r>
              <a:rPr lang="id-ID" sz="1400" dirty="0">
                <a:latin typeface="Bookman Old Style" pitchFamily="18" charset="0"/>
                <a:cs typeface="Arial" charset="0"/>
              </a:rPr>
              <a:t>Permohonan diajukan secara tertulis dalam bahasa Indonesia dan ditandatangani oleh Pemohon sebanyak 4 rangkap</a:t>
            </a:r>
            <a:endParaRPr lang="en-US" sz="1400" dirty="0">
              <a:latin typeface="Bookman Old Style" pitchFamily="18" charset="0"/>
              <a:cs typeface="Arial" charset="0"/>
            </a:endParaRPr>
          </a:p>
          <a:p>
            <a:pPr marL="269875" indent="-269875" algn="just" eaLnBrk="1" hangingPunct="1">
              <a:spcBef>
                <a:spcPts val="600"/>
              </a:spcBef>
              <a:spcAft>
                <a:spcPts val="0"/>
              </a:spcAft>
              <a:buFont typeface="Arial" charset="0"/>
              <a:buAutoNum type="arabicPeriod"/>
              <a:defRPr/>
            </a:pPr>
            <a:r>
              <a:rPr lang="id-ID" sz="1400" dirty="0">
                <a:latin typeface="Bookman Old Style" pitchFamily="18" charset="0"/>
                <a:cs typeface="Arial" charset="0"/>
              </a:rPr>
              <a:t>Permohonan diajukan oleh kuasa hukum, permohonan ditandatangani oleh kuasa hukum</a:t>
            </a:r>
          </a:p>
          <a:p>
            <a:pPr marL="266700" indent="-266700" algn="just" eaLnBrk="1" hangingPunct="1">
              <a:spcBef>
                <a:spcPts val="600"/>
              </a:spcBef>
              <a:defRPr/>
            </a:pPr>
            <a:r>
              <a:rPr lang="id-ID" sz="1400" dirty="0">
                <a:latin typeface="Bookman Old Style" pitchFamily="18" charset="0"/>
                <a:cs typeface="Arial" charset="0"/>
              </a:rPr>
              <a:t>3.  Permohonan memuat:</a:t>
            </a:r>
          </a:p>
          <a:p>
            <a:pPr marL="495300" indent="-228600" algn="just" eaLnBrk="1" hangingPunct="1">
              <a:buFont typeface="+mj-lt"/>
              <a:buAutoNum type="alphaLcPeriod"/>
              <a:defRPr/>
            </a:pPr>
            <a:r>
              <a:rPr lang="id-ID" sz="1400" dirty="0">
                <a:latin typeface="Bookman Old Style" pitchFamily="18" charset="0"/>
                <a:cs typeface="Arial" charset="0"/>
              </a:rPr>
              <a:t>nama dan alamat </a:t>
            </a:r>
            <a:r>
              <a:rPr lang="en-ID" sz="1400" dirty="0" err="1">
                <a:latin typeface="Bookman Old Style" pitchFamily="18" charset="0"/>
                <a:cs typeface="Arial" charset="0"/>
              </a:rPr>
              <a:t>Pemohon</a:t>
            </a:r>
            <a:r>
              <a:rPr lang="id-ID" sz="1400" dirty="0">
                <a:latin typeface="Bookman Old Style" pitchFamily="18" charset="0"/>
                <a:cs typeface="Arial" charset="0"/>
              </a:rPr>
              <a:t> dan/atau kuasa hukum, alamat surat elektronik (</a:t>
            </a:r>
            <a:r>
              <a:rPr lang="id-ID" sz="1400" i="1" dirty="0">
                <a:latin typeface="Bookman Old Style" pitchFamily="18" charset="0"/>
                <a:cs typeface="Arial" charset="0"/>
              </a:rPr>
              <a:t>e-mail</a:t>
            </a:r>
            <a:r>
              <a:rPr lang="id-ID" sz="1400" dirty="0">
                <a:latin typeface="Bookman Old Style" pitchFamily="18" charset="0"/>
                <a:cs typeface="Arial" charset="0"/>
              </a:rPr>
              <a:t>), serta nomor telepon  dan seluler, serta NIK sesuai KTP dan kartu tanda anggota bagi advokat sebagai kuasa hukum.</a:t>
            </a:r>
          </a:p>
          <a:p>
            <a:pPr marL="447675" lvl="1" indent="-180975" algn="just" eaLnBrk="1" hangingPunct="1">
              <a:spcBef>
                <a:spcPts val="600"/>
              </a:spcBef>
              <a:defRPr/>
            </a:pPr>
            <a:r>
              <a:rPr lang="id-ID" sz="1400" dirty="0">
                <a:latin typeface="Bookman Old Style" pitchFamily="18" charset="0"/>
                <a:cs typeface="Arial" charset="0"/>
              </a:rPr>
              <a:t>b. Uraian yang jelas mengenai:</a:t>
            </a:r>
          </a:p>
          <a:p>
            <a:pPr marL="812800" lvl="2" indent="-363538" algn="just" eaLnBrk="1" hangingPunct="1">
              <a:defRPr/>
            </a:pPr>
            <a:r>
              <a:rPr lang="id-ID" sz="1400" dirty="0">
                <a:latin typeface="Bookman Old Style" pitchFamily="18" charset="0"/>
                <a:cs typeface="Arial" charset="0"/>
              </a:rPr>
              <a:t>b.1   kewenangan Mahkamah</a:t>
            </a:r>
          </a:p>
          <a:p>
            <a:pPr marL="900113" lvl="2" indent="-450850" algn="just" eaLnBrk="1" hangingPunct="1">
              <a:defRPr/>
            </a:pPr>
            <a:r>
              <a:rPr lang="id-ID" sz="1400" dirty="0">
                <a:latin typeface="Bookman Old Style" pitchFamily="18" charset="0"/>
                <a:cs typeface="Arial" charset="0"/>
              </a:rPr>
              <a:t>b.2   kedudukan hukum (</a:t>
            </a:r>
            <a:r>
              <a:rPr lang="id-ID" sz="1400" i="1" dirty="0">
                <a:latin typeface="Bookman Old Style" pitchFamily="18" charset="0"/>
                <a:cs typeface="Arial" charset="0"/>
              </a:rPr>
              <a:t>legal standing</a:t>
            </a:r>
            <a:r>
              <a:rPr lang="id-ID" sz="1400" dirty="0">
                <a:latin typeface="Bookman Old Style" pitchFamily="18" charset="0"/>
                <a:cs typeface="Arial" charset="0"/>
              </a:rPr>
              <a:t>) Pemohon, penjelasan sebagai </a:t>
            </a:r>
            <a:r>
              <a:rPr lang="en-ID" sz="1400" dirty="0" err="1">
                <a:latin typeface="Bookman Old Style" pitchFamily="18" charset="0"/>
                <a:cs typeface="Arial" charset="0"/>
              </a:rPr>
              <a:t>Partai</a:t>
            </a:r>
            <a:r>
              <a:rPr lang="en-ID" sz="1400" dirty="0">
                <a:latin typeface="Bookman Old Style" pitchFamily="18" charset="0"/>
                <a:cs typeface="Arial" charset="0"/>
              </a:rPr>
              <a:t> </a:t>
            </a:r>
            <a:r>
              <a:rPr lang="en-ID" sz="1400" dirty="0" err="1">
                <a:latin typeface="Bookman Old Style" pitchFamily="18" charset="0"/>
                <a:cs typeface="Arial" charset="0"/>
              </a:rPr>
              <a:t>Politik</a:t>
            </a:r>
            <a:r>
              <a:rPr lang="en-ID" sz="1400" dirty="0">
                <a:latin typeface="Bookman Old Style" pitchFamily="18" charset="0"/>
                <a:cs typeface="Arial" charset="0"/>
              </a:rPr>
              <a:t> </a:t>
            </a:r>
            <a:r>
              <a:rPr lang="en-ID" sz="1400" dirty="0" err="1">
                <a:latin typeface="Bookman Old Style" pitchFamily="18" charset="0"/>
                <a:cs typeface="Arial" charset="0"/>
              </a:rPr>
              <a:t>Peserta</a:t>
            </a:r>
            <a:r>
              <a:rPr lang="en-ID" sz="1400" dirty="0">
                <a:latin typeface="Bookman Old Style" pitchFamily="18" charset="0"/>
                <a:cs typeface="Arial" charset="0"/>
              </a:rPr>
              <a:t> </a:t>
            </a:r>
            <a:r>
              <a:rPr lang="id-ID" sz="1400" dirty="0">
                <a:latin typeface="Bookman Old Style" pitchFamily="18" charset="0"/>
                <a:cs typeface="Arial" charset="0"/>
              </a:rPr>
              <a:t> </a:t>
            </a:r>
            <a:r>
              <a:rPr lang="en-ID" sz="1400" dirty="0" err="1">
                <a:latin typeface="Bookman Old Style" pitchFamily="18" charset="0"/>
                <a:cs typeface="Arial" charset="0"/>
              </a:rPr>
              <a:t>Pemilu</a:t>
            </a:r>
            <a:r>
              <a:rPr lang="en-ID" sz="1400" dirty="0">
                <a:latin typeface="Bookman Old Style" pitchFamily="18" charset="0"/>
                <a:cs typeface="Arial" charset="0"/>
              </a:rPr>
              <a:t> dan </a:t>
            </a:r>
            <a:r>
              <a:rPr lang="id-ID" sz="1400" dirty="0">
                <a:latin typeface="Bookman Old Style" pitchFamily="18" charset="0"/>
                <a:cs typeface="Arial" charset="0"/>
              </a:rPr>
              <a:t>calon </a:t>
            </a:r>
            <a:r>
              <a:rPr lang="en-ID" sz="1400" dirty="0" err="1">
                <a:latin typeface="Bookman Old Style" pitchFamily="18" charset="0"/>
                <a:cs typeface="Arial" charset="0"/>
              </a:rPr>
              <a:t>anggota</a:t>
            </a:r>
            <a:r>
              <a:rPr lang="en-ID" sz="1400" dirty="0">
                <a:latin typeface="Bookman Old Style" pitchFamily="18" charset="0"/>
                <a:cs typeface="Arial" charset="0"/>
              </a:rPr>
              <a:t> DPR </a:t>
            </a:r>
            <a:r>
              <a:rPr lang="en-ID" sz="1400" dirty="0" err="1">
                <a:latin typeface="Bookman Old Style" pitchFamily="18" charset="0"/>
                <a:cs typeface="Arial" charset="0"/>
              </a:rPr>
              <a:t>dan</a:t>
            </a:r>
            <a:r>
              <a:rPr lang="en-ID" sz="1400" dirty="0">
                <a:latin typeface="Bookman Old Style" pitchFamily="18" charset="0"/>
                <a:cs typeface="Arial" charset="0"/>
              </a:rPr>
              <a:t> DPRD/DPRA </a:t>
            </a:r>
            <a:r>
              <a:rPr lang="en-ID" sz="1400" dirty="0" err="1">
                <a:latin typeface="Bookman Old Style" pitchFamily="18" charset="0"/>
                <a:cs typeface="Arial" charset="0"/>
              </a:rPr>
              <a:t>peserta</a:t>
            </a:r>
            <a:r>
              <a:rPr lang="en-ID" sz="1400" dirty="0">
                <a:latin typeface="Bookman Old Style" pitchFamily="18" charset="0"/>
                <a:cs typeface="Arial" charset="0"/>
              </a:rPr>
              <a:t> </a:t>
            </a:r>
            <a:r>
              <a:rPr lang="en-ID" sz="1400" dirty="0" err="1">
                <a:latin typeface="Bookman Old Style" pitchFamily="18" charset="0"/>
                <a:cs typeface="Arial" charset="0"/>
              </a:rPr>
              <a:t>Pemilu</a:t>
            </a:r>
            <a:r>
              <a:rPr lang="id-ID" sz="1400" dirty="0">
                <a:latin typeface="Bookman Old Style" pitchFamily="18" charset="0"/>
                <a:cs typeface="Arial" charset="0"/>
              </a:rPr>
              <a:t>;</a:t>
            </a:r>
          </a:p>
          <a:p>
            <a:pPr marL="812800" lvl="2" indent="-363538" algn="just" eaLnBrk="1" hangingPunct="1">
              <a:defRPr/>
            </a:pPr>
            <a:r>
              <a:rPr lang="id-ID" sz="1400" dirty="0">
                <a:latin typeface="Bookman Old Style" pitchFamily="18" charset="0"/>
                <a:cs typeface="Arial" charset="0"/>
              </a:rPr>
              <a:t>b.3   tenggang waktu pengajuan permohonan</a:t>
            </a:r>
          </a:p>
          <a:p>
            <a:pPr marL="900113" lvl="2" indent="-450850" algn="just" eaLnBrk="1" hangingPunct="1">
              <a:defRPr/>
            </a:pPr>
            <a:r>
              <a:rPr lang="id-ID" sz="1400" dirty="0">
                <a:latin typeface="Bookman Old Style" pitchFamily="18" charset="0"/>
                <a:cs typeface="Arial" charset="0"/>
              </a:rPr>
              <a:t>b.4   pokok permohonan, mengenai kesalahan hasil penghitungan suara yang ditetapkan oleh Termohon dan hasil penghitungan suara yang benar menurut Pemohon</a:t>
            </a:r>
          </a:p>
          <a:p>
            <a:pPr marL="900113" lvl="2" indent="-450850" algn="just" eaLnBrk="1" hangingPunct="1">
              <a:defRPr/>
            </a:pPr>
            <a:r>
              <a:rPr lang="id-ID" sz="1400" i="1" dirty="0">
                <a:latin typeface="Bookman Old Style" pitchFamily="18" charset="0"/>
                <a:cs typeface="Arial" charset="0"/>
              </a:rPr>
              <a:t>b.5   petitum</a:t>
            </a:r>
            <a:r>
              <a:rPr lang="id-ID" sz="1400" dirty="0">
                <a:latin typeface="Bookman Old Style" pitchFamily="18" charset="0"/>
                <a:cs typeface="Arial" charset="0"/>
              </a:rPr>
              <a:t>, mengenai permintaan untuk membatalkan penetapan hasil penghitungan perolehan suara oleh Termohon dan menetapkan hasil penghitungan perolehan suara yang benar menurut Pemohon</a:t>
            </a:r>
          </a:p>
        </p:txBody>
      </p:sp>
      <p:sp>
        <p:nvSpPr>
          <p:cNvPr id="15363" name="Slide Number Placeholder 5">
            <a:extLst>
              <a:ext uri="{FF2B5EF4-FFF2-40B4-BE49-F238E27FC236}">
                <a16:creationId xmlns:a16="http://schemas.microsoft.com/office/drawing/2014/main" id="{3511AA53-9B6F-4EDE-8C64-DD581985C2D4}"/>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FB68599F-E94F-4E5C-8819-F85275857886}" type="slidenum">
              <a:rPr lang="en-US" altLang="id-ID" sz="1800" b="1">
                <a:solidFill>
                  <a:schemeClr val="bg1"/>
                </a:solidFill>
              </a:rPr>
              <a:pPr algn="r" eaLnBrk="1" hangingPunct="1">
                <a:spcBef>
                  <a:spcPct val="0"/>
                </a:spcBef>
                <a:buFontTx/>
                <a:buNone/>
              </a:pPr>
              <a:t>22</a:t>
            </a:fld>
            <a:endParaRPr lang="en-US" altLang="id-ID" sz="1800" b="1">
              <a:solidFill>
                <a:schemeClr val="bg1"/>
              </a:solidFill>
            </a:endParaRPr>
          </a:p>
        </p:txBody>
      </p:sp>
      <p:sp>
        <p:nvSpPr>
          <p:cNvPr id="17413" name="Rectangle 2">
            <a:extLst>
              <a:ext uri="{FF2B5EF4-FFF2-40B4-BE49-F238E27FC236}">
                <a16:creationId xmlns:a16="http://schemas.microsoft.com/office/drawing/2014/main" id="{619380F7-F532-459F-A8C1-44238726C4F1}"/>
              </a:ext>
            </a:extLst>
          </p:cNvPr>
          <p:cNvSpPr>
            <a:spLocks noChangeArrowheads="1"/>
          </p:cNvSpPr>
          <p:nvPr/>
        </p:nvSpPr>
        <p:spPr bwMode="auto">
          <a:xfrm>
            <a:off x="138113" y="294127"/>
            <a:ext cx="8904288" cy="477054"/>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r>
              <a:rPr lang="id-ID" altLang="id-ID" sz="2500" dirty="0">
                <a:solidFill>
                  <a:srgbClr val="C00000"/>
                </a:solidFill>
                <a:latin typeface="Bookman Old Style" pitchFamily="18" charset="0"/>
              </a:rPr>
              <a:t>KELENGKAPAN BERKAS PERMOHONAN</a:t>
            </a:r>
          </a:p>
        </p:txBody>
      </p:sp>
      <p:sp>
        <p:nvSpPr>
          <p:cNvPr id="15365" name="Slide Number Placeholder 2">
            <a:extLst>
              <a:ext uri="{FF2B5EF4-FFF2-40B4-BE49-F238E27FC236}">
                <a16:creationId xmlns:a16="http://schemas.microsoft.com/office/drawing/2014/main" id="{009B6021-F8E9-4584-AB30-EBBF934DF90A}"/>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565B260-E2BB-4684-BEE7-4452B9117E82}" type="slidenum">
              <a:rPr lang="es-ES" altLang="en-US" sz="1400" smtClean="0"/>
              <a:pPr>
                <a:spcBef>
                  <a:spcPct val="0"/>
                </a:spcBef>
                <a:buFontTx/>
                <a:buNone/>
              </a:pPr>
              <a:t>22</a:t>
            </a:fld>
            <a:endParaRPr lang="es-ES" altLang="en-US" sz="1400"/>
          </a:p>
        </p:txBody>
      </p:sp>
    </p:spTree>
  </p:cSld>
  <p:clrMapOvr>
    <a:masterClrMapping/>
  </p:clrMapOvr>
  <p:transition spd="slow">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8">
            <a:extLst>
              <a:ext uri="{FF2B5EF4-FFF2-40B4-BE49-F238E27FC236}">
                <a16:creationId xmlns:a16="http://schemas.microsoft.com/office/drawing/2014/main" id="{F6B4B1E6-F013-471C-896E-E24A7C4F2659}"/>
              </a:ext>
            </a:extLst>
          </p:cNvPr>
          <p:cNvSpPr txBox="1">
            <a:spLocks noChangeArrowheads="1"/>
          </p:cNvSpPr>
          <p:nvPr/>
        </p:nvSpPr>
        <p:spPr bwMode="auto">
          <a:xfrm>
            <a:off x="250825" y="1916113"/>
            <a:ext cx="872966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4572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2" algn="just" eaLnBrk="1" hangingPunct="1">
              <a:spcBef>
                <a:spcPts val="600"/>
              </a:spcBef>
              <a:buFontTx/>
              <a:buAutoNum type="arabicPeriod" startAt="4"/>
            </a:pPr>
            <a:r>
              <a:rPr lang="id-ID" altLang="en-US" sz="1800" dirty="0">
                <a:latin typeface="Bookman Old Style" panose="02050604050505020204" pitchFamily="18" charset="0"/>
              </a:rPr>
              <a:t>Permohonan dilengkapi dengan alat bukti yang mendukung permohonan dan daftar alat bukti</a:t>
            </a:r>
          </a:p>
          <a:p>
            <a:pPr lvl="2" algn="just" eaLnBrk="1" hangingPunct="1">
              <a:spcBef>
                <a:spcPts val="600"/>
              </a:spcBef>
              <a:buFontTx/>
              <a:buAutoNum type="arabicPeriod" startAt="4"/>
            </a:pPr>
            <a:r>
              <a:rPr lang="id-ID" altLang="en-US" sz="1800" dirty="0">
                <a:latin typeface="Bookman Old Style" panose="02050604050505020204" pitchFamily="18" charset="0"/>
              </a:rPr>
              <a:t>Alat bukti berupa surat atau tulisan sebanyak  4 rangkap </a:t>
            </a:r>
            <a:r>
              <a:rPr lang="en-US" altLang="en-US" sz="1800" dirty="0">
                <a:latin typeface="Bookman Old Style" panose="02050604050505020204" pitchFamily="18" charset="0"/>
              </a:rPr>
              <a:t>(1 </a:t>
            </a:r>
            <a:r>
              <a:rPr lang="en-US" altLang="en-US" sz="1800" dirty="0" err="1">
                <a:latin typeface="Bookman Old Style" panose="02050604050505020204" pitchFamily="18" charset="0"/>
              </a:rPr>
              <a:t>rangkap</a:t>
            </a:r>
            <a:r>
              <a:rPr lang="en-US" altLang="en-US" sz="1800" dirty="0">
                <a:latin typeface="Bookman Old Style" panose="02050604050505020204" pitchFamily="18" charset="0"/>
              </a:rPr>
              <a:t> </a:t>
            </a:r>
            <a:r>
              <a:rPr lang="en-US" altLang="en-US" sz="1800" dirty="0" err="1">
                <a:latin typeface="Bookman Old Style" panose="02050604050505020204" pitchFamily="18" charset="0"/>
              </a:rPr>
              <a:t>asli</a:t>
            </a:r>
            <a:r>
              <a:rPr lang="en-US" altLang="en-US" sz="1800" dirty="0">
                <a:latin typeface="Bookman Old Style" panose="02050604050505020204" pitchFamily="18" charset="0"/>
              </a:rPr>
              <a:t> </a:t>
            </a:r>
            <a:r>
              <a:rPr lang="en-US" altLang="en-US" sz="1800" dirty="0" err="1">
                <a:latin typeface="Bookman Old Style" panose="02050604050505020204" pitchFamily="18" charset="0"/>
              </a:rPr>
              <a:t>dibubuhi</a:t>
            </a:r>
            <a:r>
              <a:rPr lang="en-US" altLang="en-US" sz="1800" dirty="0">
                <a:latin typeface="Bookman Old Style" panose="02050604050505020204" pitchFamily="18" charset="0"/>
              </a:rPr>
              <a:t> </a:t>
            </a:r>
            <a:r>
              <a:rPr lang="en-US" altLang="en-US" sz="1800" dirty="0" err="1">
                <a:latin typeface="Bookman Old Style" panose="02050604050505020204" pitchFamily="18" charset="0"/>
              </a:rPr>
              <a:t>meterai</a:t>
            </a:r>
            <a:r>
              <a:rPr lang="en-US" altLang="en-US" sz="1800" dirty="0">
                <a:latin typeface="Bookman Old Style" panose="02050604050505020204" pitchFamily="18" charset="0"/>
              </a:rPr>
              <a:t> dan 3 </a:t>
            </a:r>
            <a:r>
              <a:rPr lang="en-US" altLang="en-US" sz="1800" dirty="0" err="1">
                <a:latin typeface="Bookman Old Style" panose="02050604050505020204" pitchFamily="18" charset="0"/>
              </a:rPr>
              <a:t>rangkap</a:t>
            </a:r>
            <a:r>
              <a:rPr lang="en-US" altLang="en-US" sz="1800" dirty="0">
                <a:latin typeface="Bookman Old Style" panose="02050604050505020204" pitchFamily="18" charset="0"/>
              </a:rPr>
              <a:t> </a:t>
            </a:r>
            <a:r>
              <a:rPr lang="en-US" altLang="en-US" sz="1800" dirty="0" err="1">
                <a:latin typeface="Bookman Old Style" panose="02050604050505020204" pitchFamily="18" charset="0"/>
              </a:rPr>
              <a:t>penggandaan</a:t>
            </a:r>
            <a:r>
              <a:rPr lang="en-US" altLang="en-US" sz="1800" dirty="0">
                <a:latin typeface="Bookman Old Style" panose="02050604050505020204" pitchFamily="18" charset="0"/>
              </a:rPr>
              <a:t>)</a:t>
            </a:r>
            <a:endParaRPr lang="id-ID" altLang="en-US" sz="1800" dirty="0">
              <a:latin typeface="Bookman Old Style" panose="02050604050505020204" pitchFamily="18" charset="0"/>
            </a:endParaRPr>
          </a:p>
          <a:p>
            <a:pPr lvl="2" algn="just" eaLnBrk="1" hangingPunct="1">
              <a:spcBef>
                <a:spcPts val="600"/>
              </a:spcBef>
              <a:buFontTx/>
              <a:buAutoNum type="arabicPeriod" startAt="4"/>
            </a:pPr>
            <a:r>
              <a:rPr lang="id-ID" altLang="en-US" sz="1800" dirty="0">
                <a:latin typeface="Bookman Old Style" panose="02050604050505020204" pitchFamily="18" charset="0"/>
              </a:rPr>
              <a:t>Alat bukti diberi tanda bukti dan ditempelkan label pada alat bukti dimaksud sesuai dengan daftar alat bukti.</a:t>
            </a:r>
          </a:p>
          <a:p>
            <a:pPr lvl="2" algn="just" eaLnBrk="1" hangingPunct="1">
              <a:spcBef>
                <a:spcPts val="600"/>
              </a:spcBef>
              <a:buFontTx/>
              <a:buAutoNum type="arabicPeriod" startAt="4"/>
            </a:pPr>
            <a:r>
              <a:rPr lang="id-ID" altLang="en-US" sz="1800" dirty="0">
                <a:latin typeface="Bookman Old Style" panose="02050604050505020204" pitchFamily="18" charset="0"/>
              </a:rPr>
              <a:t>Permohonan </a:t>
            </a:r>
            <a:r>
              <a:rPr lang="en-US" altLang="en-US" sz="1800" dirty="0" err="1">
                <a:latin typeface="Bookman Old Style" panose="02050604050505020204" pitchFamily="18" charset="0"/>
              </a:rPr>
              <a:t>Pemohon</a:t>
            </a:r>
            <a:r>
              <a:rPr lang="en-US" altLang="en-US" sz="1800" dirty="0">
                <a:latin typeface="Bookman Old Style" panose="02050604050505020204" pitchFamily="18" charset="0"/>
              </a:rPr>
              <a:t> </a:t>
            </a:r>
            <a:r>
              <a:rPr lang="en-ID" altLang="en-US" sz="1800" dirty="0" err="1">
                <a:latin typeface="Bookman Old Style" panose="02050604050505020204" pitchFamily="18" charset="0"/>
              </a:rPr>
              <a:t>beserta</a:t>
            </a:r>
            <a:r>
              <a:rPr lang="en-ID" altLang="en-US" sz="1800" dirty="0">
                <a:latin typeface="Bookman Old Style" panose="02050604050505020204" pitchFamily="18" charset="0"/>
              </a:rPr>
              <a:t> daftar </a:t>
            </a:r>
            <a:r>
              <a:rPr lang="en-ID" altLang="en-US" sz="1800" dirty="0" err="1">
                <a:latin typeface="Bookman Old Style" panose="02050604050505020204" pitchFamily="18" charset="0"/>
              </a:rPr>
              <a:t>alat</a:t>
            </a:r>
            <a:r>
              <a:rPr lang="en-ID" altLang="en-US" sz="1800" dirty="0">
                <a:latin typeface="Bookman Old Style" panose="02050604050505020204" pitchFamily="18" charset="0"/>
              </a:rPr>
              <a:t> </a:t>
            </a:r>
            <a:r>
              <a:rPr lang="en-ID" altLang="en-US" sz="1800" dirty="0" err="1">
                <a:latin typeface="Bookman Old Style" panose="02050604050505020204" pitchFamily="18" charset="0"/>
              </a:rPr>
              <a:t>bukti</a:t>
            </a:r>
            <a:r>
              <a:rPr lang="en-ID" altLang="en-US" sz="1800" dirty="0">
                <a:latin typeface="Bookman Old Style" panose="02050604050505020204" pitchFamily="18" charset="0"/>
              </a:rPr>
              <a:t> juga </a:t>
            </a:r>
            <a:r>
              <a:rPr lang="en-ID" altLang="en-US" sz="1800" dirty="0" err="1">
                <a:latin typeface="Bookman Old Style" panose="02050604050505020204" pitchFamily="18" charset="0"/>
              </a:rPr>
              <a:t>diserahkan</a:t>
            </a:r>
            <a:r>
              <a:rPr lang="en-ID" altLang="en-US" sz="1800" dirty="0">
                <a:latin typeface="Bookman Old Style" panose="02050604050505020204" pitchFamily="18" charset="0"/>
              </a:rPr>
              <a:t> </a:t>
            </a:r>
            <a:r>
              <a:rPr lang="en-ID" altLang="en-US" sz="1800" dirty="0" err="1">
                <a:latin typeface="Bookman Old Style" panose="02050604050505020204" pitchFamily="18" charset="0"/>
              </a:rPr>
              <a:t>dalam</a:t>
            </a:r>
            <a:r>
              <a:rPr lang="en-ID" altLang="en-US" sz="1800" dirty="0">
                <a:latin typeface="Bookman Old Style" panose="02050604050505020204" pitchFamily="18" charset="0"/>
              </a:rPr>
              <a:t> </a:t>
            </a:r>
            <a:r>
              <a:rPr lang="en-ID" altLang="en-US" sz="1800" dirty="0" err="1">
                <a:latin typeface="Bookman Old Style" panose="02050604050505020204" pitchFamily="18" charset="0"/>
              </a:rPr>
              <a:t>bentuk</a:t>
            </a:r>
            <a:r>
              <a:rPr lang="en-ID" altLang="en-US" sz="1800" dirty="0">
                <a:latin typeface="Bookman Old Style" panose="02050604050505020204" pitchFamily="18" charset="0"/>
              </a:rPr>
              <a:t> </a:t>
            </a:r>
            <a:r>
              <a:rPr lang="en-ID" altLang="en-US" sz="1800" i="1" dirty="0">
                <a:latin typeface="Bookman Old Style" panose="02050604050505020204" pitchFamily="18" charset="0"/>
              </a:rPr>
              <a:t>softcopy word </a:t>
            </a:r>
            <a:r>
              <a:rPr lang="en-ID" altLang="en-US" sz="1800" dirty="0">
                <a:latin typeface="Bookman Old Style" panose="02050604050505020204" pitchFamily="18" charset="0"/>
              </a:rPr>
              <a:t>(.doc) yang </a:t>
            </a:r>
            <a:r>
              <a:rPr lang="en-ID" altLang="en-US" sz="1800" dirty="0" err="1">
                <a:latin typeface="Bookman Old Style" panose="02050604050505020204" pitchFamily="18" charset="0"/>
              </a:rPr>
              <a:t>disimpan</a:t>
            </a:r>
            <a:r>
              <a:rPr lang="en-ID" altLang="en-US" sz="1800" dirty="0">
                <a:latin typeface="Bookman Old Style" panose="02050604050505020204" pitchFamily="18" charset="0"/>
              </a:rPr>
              <a:t> </a:t>
            </a:r>
            <a:r>
              <a:rPr lang="en-ID" altLang="en-US" sz="1800" dirty="0" err="1">
                <a:latin typeface="Bookman Old Style" panose="02050604050505020204" pitchFamily="18" charset="0"/>
              </a:rPr>
              <a:t>dalam</a:t>
            </a:r>
            <a:r>
              <a:rPr lang="en-ID" altLang="en-US" sz="1800" dirty="0">
                <a:latin typeface="Bookman Old Style" panose="02050604050505020204" pitchFamily="18" charset="0"/>
              </a:rPr>
              <a:t> 1 (</a:t>
            </a:r>
            <a:r>
              <a:rPr lang="en-ID" altLang="en-US" sz="1800" dirty="0" err="1">
                <a:latin typeface="Bookman Old Style" panose="02050604050505020204" pitchFamily="18" charset="0"/>
              </a:rPr>
              <a:t>satu</a:t>
            </a:r>
            <a:r>
              <a:rPr lang="en-ID" altLang="en-US" sz="1800" dirty="0">
                <a:latin typeface="Bookman Old Style" panose="02050604050505020204" pitchFamily="18" charset="0"/>
              </a:rPr>
              <a:t>) unit </a:t>
            </a:r>
            <a:r>
              <a:rPr lang="en-ID" altLang="en-US" sz="1800" i="1" dirty="0">
                <a:latin typeface="Bookman Old Style" panose="02050604050505020204" pitchFamily="18" charset="0"/>
              </a:rPr>
              <a:t>flash disk</a:t>
            </a:r>
            <a:r>
              <a:rPr lang="id-ID" altLang="en-US" sz="1800" dirty="0">
                <a:latin typeface="Bookman Old Style" panose="02050604050505020204" pitchFamily="18" charset="0"/>
              </a:rPr>
              <a:t>.</a:t>
            </a:r>
          </a:p>
        </p:txBody>
      </p:sp>
      <p:sp>
        <p:nvSpPr>
          <p:cNvPr id="17411" name="Slide Number Placeholder 5">
            <a:extLst>
              <a:ext uri="{FF2B5EF4-FFF2-40B4-BE49-F238E27FC236}">
                <a16:creationId xmlns:a16="http://schemas.microsoft.com/office/drawing/2014/main" id="{01169917-4CBA-4011-89D1-90B8F6E44BDB}"/>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6511F2DF-ACAB-49EB-8A3B-F4DA46AC3123}" type="slidenum">
              <a:rPr lang="en-US" altLang="id-ID" sz="1800" b="1">
                <a:solidFill>
                  <a:schemeClr val="bg1"/>
                </a:solidFill>
              </a:rPr>
              <a:pPr algn="r" eaLnBrk="1" hangingPunct="1">
                <a:spcBef>
                  <a:spcPct val="0"/>
                </a:spcBef>
                <a:buFontTx/>
                <a:buNone/>
              </a:pPr>
              <a:t>23</a:t>
            </a:fld>
            <a:endParaRPr lang="en-US" altLang="id-ID" sz="1800" b="1">
              <a:solidFill>
                <a:schemeClr val="bg1"/>
              </a:solidFill>
            </a:endParaRPr>
          </a:p>
        </p:txBody>
      </p:sp>
      <p:sp>
        <p:nvSpPr>
          <p:cNvPr id="17413" name="Rectangle 2">
            <a:extLst>
              <a:ext uri="{FF2B5EF4-FFF2-40B4-BE49-F238E27FC236}">
                <a16:creationId xmlns:a16="http://schemas.microsoft.com/office/drawing/2014/main" id="{A7ACE803-AE8C-4028-9101-FEAA6D66A867}"/>
              </a:ext>
            </a:extLst>
          </p:cNvPr>
          <p:cNvSpPr>
            <a:spLocks noChangeArrowheads="1"/>
          </p:cNvSpPr>
          <p:nvPr/>
        </p:nvSpPr>
        <p:spPr bwMode="auto">
          <a:xfrm>
            <a:off x="323528" y="292101"/>
            <a:ext cx="8904288" cy="522288"/>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eaLnBrk="1" hangingPunct="1">
              <a:defRPr/>
            </a:pPr>
            <a:r>
              <a:rPr lang="id-ID" altLang="id-ID" sz="2800" dirty="0">
                <a:solidFill>
                  <a:srgbClr val="C00000"/>
                </a:solidFill>
                <a:latin typeface="Bookman Old Style" pitchFamily="18" charset="0"/>
              </a:rPr>
              <a:t>Lanjutan ...</a:t>
            </a:r>
          </a:p>
        </p:txBody>
      </p:sp>
      <p:sp>
        <p:nvSpPr>
          <p:cNvPr id="2" name="Slide Number Placeholder 2">
            <a:extLst>
              <a:ext uri="{FF2B5EF4-FFF2-40B4-BE49-F238E27FC236}">
                <a16:creationId xmlns:a16="http://schemas.microsoft.com/office/drawing/2014/main" id="{6EB937D8-2C99-4D8C-B534-3F7D02A3F8F1}"/>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F9C918-3B61-44F5-9144-CF32361B7FE3}" type="slidenum">
              <a:rPr lang="es-ES" altLang="en-US" sz="1400" smtClean="0"/>
              <a:pPr>
                <a:spcBef>
                  <a:spcPct val="0"/>
                </a:spcBef>
                <a:buFontTx/>
                <a:buNone/>
              </a:pPr>
              <a:t>23</a:t>
            </a:fld>
            <a:endParaRPr lang="es-ES" altLang="en-US" sz="1400"/>
          </a:p>
        </p:txBody>
      </p:sp>
    </p:spTree>
  </p:cSld>
  <p:clrMapOvr>
    <a:masterClrMapping/>
  </p:clrMapOvr>
  <p:transition spd="slow">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B473E2B-402C-45C9-BCD2-EFA8371A00AD}"/>
              </a:ext>
            </a:extLst>
          </p:cNvPr>
          <p:cNvSpPr>
            <a:spLocks noChangeArrowheads="1"/>
          </p:cNvSpPr>
          <p:nvPr/>
        </p:nvSpPr>
        <p:spPr bwMode="auto">
          <a:xfrm>
            <a:off x="350043" y="276224"/>
            <a:ext cx="8609013" cy="523875"/>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r>
              <a:rPr lang="id-ID" altLang="en-US" sz="2800" dirty="0">
                <a:solidFill>
                  <a:srgbClr val="C00000"/>
                </a:solidFill>
                <a:latin typeface="Bookman Old Style" pitchFamily="18" charset="0"/>
              </a:rPr>
              <a:t>PENARIKAN KEMBALI PERMOHONAN</a:t>
            </a:r>
            <a:r>
              <a:rPr lang="en-US" altLang="en-US" sz="2400" dirty="0">
                <a:solidFill>
                  <a:srgbClr val="C00000"/>
                </a:solidFill>
                <a:latin typeface="Bookman Old Style" pitchFamily="18" charset="0"/>
              </a:rPr>
              <a:t> </a:t>
            </a:r>
            <a:endParaRPr lang="id-ID" altLang="en-US" sz="2400" dirty="0">
              <a:solidFill>
                <a:srgbClr val="C00000"/>
              </a:solidFill>
              <a:latin typeface="Bookman Old Style" pitchFamily="18" charset="0"/>
            </a:endParaRPr>
          </a:p>
        </p:txBody>
      </p:sp>
      <p:sp>
        <p:nvSpPr>
          <p:cNvPr id="19459" name="Slide Number Placeholder 5">
            <a:extLst>
              <a:ext uri="{FF2B5EF4-FFF2-40B4-BE49-F238E27FC236}">
                <a16:creationId xmlns:a16="http://schemas.microsoft.com/office/drawing/2014/main" id="{84053F02-B177-488F-AABE-9522A9B6BB85}"/>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2CF5CDB4-3B3E-4290-8E86-AF160B47C80C}" type="slidenum">
              <a:rPr lang="en-US" altLang="id-ID" sz="1800" b="1">
                <a:solidFill>
                  <a:schemeClr val="bg1"/>
                </a:solidFill>
              </a:rPr>
              <a:pPr algn="r" eaLnBrk="1" hangingPunct="1">
                <a:spcBef>
                  <a:spcPct val="0"/>
                </a:spcBef>
                <a:buFontTx/>
                <a:buNone/>
              </a:pPr>
              <a:t>24</a:t>
            </a:fld>
            <a:endParaRPr lang="en-US" altLang="id-ID" sz="1800" b="1">
              <a:solidFill>
                <a:schemeClr val="bg1"/>
              </a:solidFill>
            </a:endParaRPr>
          </a:p>
        </p:txBody>
      </p:sp>
      <p:sp>
        <p:nvSpPr>
          <p:cNvPr id="19460" name="Oval 1">
            <a:extLst>
              <a:ext uri="{FF2B5EF4-FFF2-40B4-BE49-F238E27FC236}">
                <a16:creationId xmlns:a16="http://schemas.microsoft.com/office/drawing/2014/main" id="{29424A86-B17A-487A-B312-F4886C57A3C6}"/>
              </a:ext>
            </a:extLst>
          </p:cNvPr>
          <p:cNvSpPr>
            <a:spLocks noChangeArrowheads="1"/>
          </p:cNvSpPr>
          <p:nvPr/>
        </p:nvSpPr>
        <p:spPr bwMode="auto">
          <a:xfrm>
            <a:off x="95250" y="1868488"/>
            <a:ext cx="2576513" cy="2855912"/>
          </a:xfrm>
          <a:prstGeom prst="ellipse">
            <a:avLst/>
          </a:prstGeom>
          <a:solidFill>
            <a:srgbClr val="FF0000"/>
          </a:solidFill>
          <a:ln w="9525" algn="ctr">
            <a:solidFill>
              <a:schemeClr val="tx2"/>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en-US" sz="1800" b="1">
                <a:solidFill>
                  <a:schemeClr val="bg1"/>
                </a:solidFill>
                <a:latin typeface="Bookman Old Style" panose="02050604050505020204" pitchFamily="18" charset="0"/>
              </a:rPr>
              <a:t>Penarikan kembali secara tertulis paling lama pada sidang terakhir</a:t>
            </a:r>
          </a:p>
        </p:txBody>
      </p:sp>
      <p:sp>
        <p:nvSpPr>
          <p:cNvPr id="3" name="Rounded Rectangle 2">
            <a:extLst>
              <a:ext uri="{FF2B5EF4-FFF2-40B4-BE49-F238E27FC236}">
                <a16:creationId xmlns:a16="http://schemas.microsoft.com/office/drawing/2014/main" id="{34A1172B-855C-4972-9826-009C3DAAB5E2}"/>
              </a:ext>
            </a:extLst>
          </p:cNvPr>
          <p:cNvSpPr/>
          <p:nvPr/>
        </p:nvSpPr>
        <p:spPr bwMode="auto">
          <a:xfrm>
            <a:off x="2947988" y="1989138"/>
            <a:ext cx="1220787" cy="646112"/>
          </a:xfrm>
          <a:prstGeom prst="roundRect">
            <a:avLst/>
          </a:prstGeom>
          <a:solidFill>
            <a:schemeClr val="accent6">
              <a:lumMod val="60000"/>
              <a:lumOff val="40000"/>
            </a:schemeClr>
          </a:solidFill>
          <a:ln w="9525" cap="flat" cmpd="sng" algn="ctr">
            <a:solidFill>
              <a:schemeClr val="tx2"/>
            </a:solidFill>
            <a:prstDash val="solid"/>
            <a:round/>
            <a:headEnd type="none" w="med" len="med"/>
            <a:tailEnd type="none" w="med" len="med"/>
          </a:ln>
          <a:effectLst/>
        </p:spPr>
        <p:txBody>
          <a:bodyPr wrap="none" anchor="ctr">
            <a:spAutoFit/>
          </a:bodyPr>
          <a:lstStyle/>
          <a:p>
            <a:pPr algn="ctr" eaLnBrk="1" hangingPunct="1">
              <a:defRPr/>
            </a:pPr>
            <a:r>
              <a:rPr lang="id-ID" sz="1600" b="1" dirty="0">
                <a:solidFill>
                  <a:schemeClr val="bg1"/>
                </a:solidFill>
                <a:latin typeface="Bookman Old Style" panose="02050604050505020204" pitchFamily="18" charset="0"/>
                <a:cs typeface="Arial" charset="0"/>
              </a:rPr>
              <a:t>Sebelum </a:t>
            </a:r>
          </a:p>
          <a:p>
            <a:pPr algn="ctr" eaLnBrk="1" hangingPunct="1">
              <a:defRPr/>
            </a:pPr>
            <a:r>
              <a:rPr lang="id-ID" sz="1600" b="1" dirty="0">
                <a:solidFill>
                  <a:schemeClr val="bg1"/>
                </a:solidFill>
                <a:latin typeface="Bookman Old Style" panose="02050604050505020204" pitchFamily="18" charset="0"/>
                <a:cs typeface="Arial" charset="0"/>
              </a:rPr>
              <a:t>BRPK</a:t>
            </a:r>
          </a:p>
        </p:txBody>
      </p:sp>
      <p:sp>
        <p:nvSpPr>
          <p:cNvPr id="19462" name="Rounded Rectangle 8">
            <a:extLst>
              <a:ext uri="{FF2B5EF4-FFF2-40B4-BE49-F238E27FC236}">
                <a16:creationId xmlns:a16="http://schemas.microsoft.com/office/drawing/2014/main" id="{F0892C24-189A-4182-8201-D6E382AA06BF}"/>
              </a:ext>
            </a:extLst>
          </p:cNvPr>
          <p:cNvSpPr>
            <a:spLocks noChangeArrowheads="1"/>
          </p:cNvSpPr>
          <p:nvPr/>
        </p:nvSpPr>
        <p:spPr bwMode="auto">
          <a:xfrm>
            <a:off x="2959100" y="3938588"/>
            <a:ext cx="1144588" cy="714375"/>
          </a:xfrm>
          <a:prstGeom prst="roundRect">
            <a:avLst>
              <a:gd name="adj" fmla="val 16667"/>
            </a:avLst>
          </a:prstGeom>
          <a:solidFill>
            <a:srgbClr val="00B0F0"/>
          </a:solidFill>
          <a:ln w="9525" algn="ctr">
            <a:solidFill>
              <a:schemeClr val="tx2"/>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en-US" sz="1800" b="1">
                <a:solidFill>
                  <a:schemeClr val="bg1"/>
                </a:solidFill>
                <a:latin typeface="Bookman Old Style" panose="02050604050505020204" pitchFamily="18" charset="0"/>
              </a:rPr>
              <a:t>Setelah</a:t>
            </a:r>
          </a:p>
          <a:p>
            <a:pPr algn="ctr" eaLnBrk="1" hangingPunct="1">
              <a:spcBef>
                <a:spcPct val="0"/>
              </a:spcBef>
              <a:buFontTx/>
              <a:buNone/>
            </a:pPr>
            <a:r>
              <a:rPr lang="id-ID" altLang="en-US" sz="1800" b="1">
                <a:solidFill>
                  <a:schemeClr val="bg1"/>
                </a:solidFill>
                <a:latin typeface="Bookman Old Style" panose="02050604050505020204" pitchFamily="18" charset="0"/>
              </a:rPr>
              <a:t>BRPK</a:t>
            </a:r>
          </a:p>
        </p:txBody>
      </p:sp>
      <p:sp>
        <p:nvSpPr>
          <p:cNvPr id="5" name="Right Arrow 4">
            <a:extLst>
              <a:ext uri="{FF2B5EF4-FFF2-40B4-BE49-F238E27FC236}">
                <a16:creationId xmlns:a16="http://schemas.microsoft.com/office/drawing/2014/main" id="{632DF148-D5B8-4801-AA78-E13E9836A071}"/>
              </a:ext>
            </a:extLst>
          </p:cNvPr>
          <p:cNvSpPr/>
          <p:nvPr/>
        </p:nvSpPr>
        <p:spPr bwMode="auto">
          <a:xfrm>
            <a:off x="4306888" y="4097338"/>
            <a:ext cx="657225" cy="392112"/>
          </a:xfrm>
          <a:prstGeom prst="rightArrow">
            <a:avLst/>
          </a:prstGeom>
          <a:solidFill>
            <a:srgbClr val="FF0000"/>
          </a:solidFill>
          <a:ln w="9525" cap="flat" cmpd="sng" algn="ctr">
            <a:solidFill>
              <a:schemeClr val="tx2"/>
            </a:solidFill>
            <a:prstDash val="solid"/>
            <a:round/>
            <a:headEnd type="none" w="med" len="med"/>
            <a:tailEnd type="none" w="med" len="med"/>
          </a:ln>
          <a:effectLst/>
        </p:spPr>
        <p:txBody>
          <a:bodyPr wrap="none"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6" name="Rectangle 5">
            <a:extLst>
              <a:ext uri="{FF2B5EF4-FFF2-40B4-BE49-F238E27FC236}">
                <a16:creationId xmlns:a16="http://schemas.microsoft.com/office/drawing/2014/main" id="{FF12B3A0-4DB9-4A9E-B776-3FF2055CE395}"/>
              </a:ext>
            </a:extLst>
          </p:cNvPr>
          <p:cNvSpPr/>
          <p:nvPr/>
        </p:nvSpPr>
        <p:spPr bwMode="auto">
          <a:xfrm>
            <a:off x="5087938" y="2006600"/>
            <a:ext cx="3838575" cy="646113"/>
          </a:xfrm>
          <a:prstGeom prst="rect">
            <a:avLst/>
          </a:prstGeom>
          <a:solidFill>
            <a:schemeClr val="accent6">
              <a:lumMod val="60000"/>
              <a:lumOff val="40000"/>
            </a:schemeClr>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r>
              <a:rPr lang="id-ID" b="1" dirty="0">
                <a:solidFill>
                  <a:schemeClr val="bg1"/>
                </a:solidFill>
                <a:latin typeface="Bookman Old Style" panose="02050604050505020204" pitchFamily="18" charset="0"/>
                <a:cs typeface="Arial" charset="0"/>
              </a:rPr>
              <a:t>Akta Pembatalan Penerimaan Permohonan Pemohon</a:t>
            </a:r>
          </a:p>
        </p:txBody>
      </p:sp>
      <p:sp>
        <p:nvSpPr>
          <p:cNvPr id="19465" name="Rectangle 12">
            <a:extLst>
              <a:ext uri="{FF2B5EF4-FFF2-40B4-BE49-F238E27FC236}">
                <a16:creationId xmlns:a16="http://schemas.microsoft.com/office/drawing/2014/main" id="{B28816F7-BBAC-4469-A073-2D0A910ECCF1}"/>
              </a:ext>
            </a:extLst>
          </p:cNvPr>
          <p:cNvSpPr>
            <a:spLocks noChangeArrowheads="1"/>
          </p:cNvSpPr>
          <p:nvPr/>
        </p:nvSpPr>
        <p:spPr bwMode="auto">
          <a:xfrm>
            <a:off x="5143500" y="3976688"/>
            <a:ext cx="3689350" cy="646112"/>
          </a:xfrm>
          <a:prstGeom prst="rect">
            <a:avLst/>
          </a:prstGeom>
          <a:solidFill>
            <a:srgbClr val="00B0F0"/>
          </a:solidFill>
          <a:ln w="9525" algn="ctr">
            <a:solidFill>
              <a:schemeClr val="tx2"/>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en-US" sz="1800" b="1">
                <a:solidFill>
                  <a:schemeClr val="bg1"/>
                </a:solidFill>
                <a:latin typeface="Bookman Old Style" panose="02050604050505020204" pitchFamily="18" charset="0"/>
              </a:rPr>
              <a:t>Ketetapan </a:t>
            </a:r>
          </a:p>
          <a:p>
            <a:pPr algn="ctr" eaLnBrk="1" hangingPunct="1">
              <a:spcBef>
                <a:spcPct val="0"/>
              </a:spcBef>
              <a:buFontTx/>
              <a:buNone/>
            </a:pPr>
            <a:r>
              <a:rPr lang="id-ID" altLang="en-US" sz="1800" b="1">
                <a:solidFill>
                  <a:schemeClr val="bg1"/>
                </a:solidFill>
                <a:latin typeface="Bookman Old Style" panose="02050604050505020204" pitchFamily="18" charset="0"/>
              </a:rPr>
              <a:t>Penarikan Kembali</a:t>
            </a:r>
          </a:p>
        </p:txBody>
      </p:sp>
      <p:sp>
        <p:nvSpPr>
          <p:cNvPr id="19466" name="Rectangle 13">
            <a:extLst>
              <a:ext uri="{FF2B5EF4-FFF2-40B4-BE49-F238E27FC236}">
                <a16:creationId xmlns:a16="http://schemas.microsoft.com/office/drawing/2014/main" id="{BB996020-86E5-4370-9F85-343A3ECC5D33}"/>
              </a:ext>
            </a:extLst>
          </p:cNvPr>
          <p:cNvSpPr>
            <a:spLocks noChangeArrowheads="1"/>
          </p:cNvSpPr>
          <p:nvPr/>
        </p:nvSpPr>
        <p:spPr bwMode="auto">
          <a:xfrm>
            <a:off x="4962525" y="2997200"/>
            <a:ext cx="4002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en-US" sz="1600" b="1">
                <a:latin typeface="Bookman Old Style" panose="02050604050505020204" pitchFamily="18" charset="0"/>
              </a:rPr>
              <a:t>disertai dengan pengembalian berkas permohonan</a:t>
            </a:r>
          </a:p>
        </p:txBody>
      </p:sp>
      <p:sp>
        <p:nvSpPr>
          <p:cNvPr id="15" name="Right Arrow 14">
            <a:extLst>
              <a:ext uri="{FF2B5EF4-FFF2-40B4-BE49-F238E27FC236}">
                <a16:creationId xmlns:a16="http://schemas.microsoft.com/office/drawing/2014/main" id="{A72BBF25-A636-42A8-996A-058F552F3F07}"/>
              </a:ext>
            </a:extLst>
          </p:cNvPr>
          <p:cNvSpPr/>
          <p:nvPr/>
        </p:nvSpPr>
        <p:spPr bwMode="auto">
          <a:xfrm>
            <a:off x="4325938" y="2097088"/>
            <a:ext cx="657225" cy="392112"/>
          </a:xfrm>
          <a:prstGeom prst="rightArrow">
            <a:avLst/>
          </a:prstGeom>
          <a:solidFill>
            <a:srgbClr val="FF0000"/>
          </a:solidFill>
          <a:ln w="9525" cap="flat" cmpd="sng" algn="ctr">
            <a:solidFill>
              <a:schemeClr val="tx2"/>
            </a:solidFill>
            <a:prstDash val="solid"/>
            <a:round/>
            <a:headEnd type="none" w="med" len="med"/>
            <a:tailEnd type="none" w="med" len="med"/>
          </a:ln>
          <a:effectLst/>
        </p:spPr>
        <p:txBody>
          <a:bodyPr wrap="none"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8" name="Curved Right Arrow 7">
            <a:extLst>
              <a:ext uri="{FF2B5EF4-FFF2-40B4-BE49-F238E27FC236}">
                <a16:creationId xmlns:a16="http://schemas.microsoft.com/office/drawing/2014/main" id="{6BC66A54-94BC-4CCC-AD7A-4A23D582DE9D}"/>
              </a:ext>
            </a:extLst>
          </p:cNvPr>
          <p:cNvSpPr/>
          <p:nvPr/>
        </p:nvSpPr>
        <p:spPr bwMode="auto">
          <a:xfrm rot="16200000">
            <a:off x="2087563" y="3897312"/>
            <a:ext cx="649288" cy="2303463"/>
          </a:xfrm>
          <a:prstGeom prst="curvedRightArrow">
            <a:avLst/>
          </a:prstGeom>
          <a:solidFill>
            <a:srgbClr val="FF0000"/>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12" name="Curved Left Arrow 11">
            <a:extLst>
              <a:ext uri="{FF2B5EF4-FFF2-40B4-BE49-F238E27FC236}">
                <a16:creationId xmlns:a16="http://schemas.microsoft.com/office/drawing/2014/main" id="{B6CB546A-A1AE-4F60-A109-4B0E5C455404}"/>
              </a:ext>
            </a:extLst>
          </p:cNvPr>
          <p:cNvSpPr/>
          <p:nvPr/>
        </p:nvSpPr>
        <p:spPr bwMode="auto">
          <a:xfrm rot="16200000">
            <a:off x="2116138" y="400050"/>
            <a:ext cx="657225" cy="2232025"/>
          </a:xfrm>
          <a:prstGeom prst="curvedLeftArrow">
            <a:avLst/>
          </a:prstGeom>
          <a:solidFill>
            <a:srgbClr val="FF0000"/>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21" name="Right Arrow 20">
            <a:extLst>
              <a:ext uri="{FF2B5EF4-FFF2-40B4-BE49-F238E27FC236}">
                <a16:creationId xmlns:a16="http://schemas.microsoft.com/office/drawing/2014/main" id="{EDC82B8E-7495-4F11-AE1E-527CC9E1E1F6}"/>
              </a:ext>
            </a:extLst>
          </p:cNvPr>
          <p:cNvSpPr/>
          <p:nvPr/>
        </p:nvSpPr>
        <p:spPr bwMode="auto">
          <a:xfrm rot="5400000">
            <a:off x="6810375" y="2654300"/>
            <a:ext cx="284163" cy="392113"/>
          </a:xfrm>
          <a:prstGeom prst="rightArrow">
            <a:avLst/>
          </a:prstGeom>
          <a:solidFill>
            <a:srgbClr val="FF0000"/>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22" name="Right Arrow 21">
            <a:extLst>
              <a:ext uri="{FF2B5EF4-FFF2-40B4-BE49-F238E27FC236}">
                <a16:creationId xmlns:a16="http://schemas.microsoft.com/office/drawing/2014/main" id="{20832375-D58D-49A5-B1BC-656864BE1953}"/>
              </a:ext>
            </a:extLst>
          </p:cNvPr>
          <p:cNvSpPr/>
          <p:nvPr/>
        </p:nvSpPr>
        <p:spPr bwMode="auto">
          <a:xfrm rot="16200000">
            <a:off x="6805613" y="3602038"/>
            <a:ext cx="271462" cy="392112"/>
          </a:xfrm>
          <a:prstGeom prst="rightArrow">
            <a:avLst/>
          </a:prstGeom>
          <a:solidFill>
            <a:srgbClr val="FF0000"/>
          </a:solidFill>
          <a:ln w="9525" cap="flat" cmpd="sng" algn="ctr">
            <a:solidFill>
              <a:schemeClr val="tx2"/>
            </a:solidFill>
            <a:prstDash val="solid"/>
            <a:round/>
            <a:headEnd type="none" w="med" len="med"/>
            <a:tailEnd type="none" w="med" len="med"/>
          </a:ln>
          <a:effectLst/>
        </p:spPr>
        <p:txBody>
          <a:bodyPr anchor="ctr">
            <a:spAutoFit/>
          </a:bodyPr>
          <a:lstStyle/>
          <a:p>
            <a:pPr algn="ctr" eaLnBrk="1" hangingPunct="1">
              <a:defRPr/>
            </a:pPr>
            <a:endParaRPr lang="id-ID">
              <a:effectLst>
                <a:outerShdw blurRad="38100" dist="38100" dir="2700000" algn="tl">
                  <a:srgbClr val="000000">
                    <a:alpha val="43137"/>
                  </a:srgbClr>
                </a:outerShdw>
              </a:effectLst>
              <a:latin typeface="Arial" charset="0"/>
              <a:cs typeface="Arial" charset="0"/>
            </a:endParaRPr>
          </a:p>
        </p:txBody>
      </p:sp>
      <p:sp>
        <p:nvSpPr>
          <p:cNvPr id="19472" name="Slide Number Placeholder 1">
            <a:extLst>
              <a:ext uri="{FF2B5EF4-FFF2-40B4-BE49-F238E27FC236}">
                <a16:creationId xmlns:a16="http://schemas.microsoft.com/office/drawing/2014/main" id="{909A74AA-8C12-4A93-AC84-8CE049128C86}"/>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B16E281-6579-44CD-AF79-AB63CECA5367}" type="slidenum">
              <a:rPr lang="es-ES" altLang="en-US" sz="1400" smtClean="0"/>
              <a:pPr>
                <a:spcBef>
                  <a:spcPct val="0"/>
                </a:spcBef>
                <a:buFontTx/>
                <a:buNone/>
              </a:pPr>
              <a:t>24</a:t>
            </a:fld>
            <a:endParaRPr lang="es-ES" altLang="en-US" sz="1400"/>
          </a:p>
        </p:txBody>
      </p:sp>
    </p:spTree>
  </p:cSld>
  <p:clrMapOvr>
    <a:masterClrMapping/>
  </p:clrMapOvr>
  <p:transition spd="slow">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7">
            <a:extLst>
              <a:ext uri="{FF2B5EF4-FFF2-40B4-BE49-F238E27FC236}">
                <a16:creationId xmlns:a16="http://schemas.microsoft.com/office/drawing/2014/main" id="{E9125B68-E010-4F96-88B8-679486641907}"/>
              </a:ext>
            </a:extLst>
          </p:cNvPr>
          <p:cNvSpPr>
            <a:spLocks noChangeArrowheads="1"/>
          </p:cNvSpPr>
          <p:nvPr/>
        </p:nvSpPr>
        <p:spPr bwMode="auto">
          <a:xfrm>
            <a:off x="2333625" y="1868488"/>
            <a:ext cx="2552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d-ID" altLang="id-ID" sz="1100">
                <a:latin typeface="Bookman Old Style" panose="02050604050505020204" pitchFamily="18" charset="0"/>
              </a:rPr>
              <a:t>disertai Keterangan Pihak Terkait</a:t>
            </a:r>
          </a:p>
        </p:txBody>
      </p:sp>
      <p:pic>
        <p:nvPicPr>
          <p:cNvPr id="21507" name="Picture 18">
            <a:extLst>
              <a:ext uri="{FF2B5EF4-FFF2-40B4-BE49-F238E27FC236}">
                <a16:creationId xmlns:a16="http://schemas.microsoft.com/office/drawing/2014/main" id="{01A801CA-12E5-47AA-AF59-6F502966D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168400"/>
            <a:ext cx="23050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a:extLst>
              <a:ext uri="{FF2B5EF4-FFF2-40B4-BE49-F238E27FC236}">
                <a16:creationId xmlns:a16="http://schemas.microsoft.com/office/drawing/2014/main" id="{CD5F3626-58D4-46CA-B47F-A49993D7A8B8}"/>
              </a:ext>
            </a:extLst>
          </p:cNvPr>
          <p:cNvSpPr txBox="1">
            <a:spLocks noChangeArrowheads="1"/>
          </p:cNvSpPr>
          <p:nvPr/>
        </p:nvSpPr>
        <p:spPr bwMode="auto">
          <a:xfrm>
            <a:off x="1157288" y="1335088"/>
            <a:ext cx="175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200">
                <a:latin typeface="Bookman Old Style" panose="02050604050505020204" pitchFamily="18" charset="0"/>
              </a:rPr>
              <a:t>Permohonan </a:t>
            </a:r>
            <a:r>
              <a:rPr lang="en-US" altLang="id-ID" sz="1200">
                <a:latin typeface="Bookman Old Style" panose="02050604050505020204" pitchFamily="18" charset="0"/>
              </a:rPr>
              <a:t>sebagai</a:t>
            </a:r>
            <a:endParaRPr lang="id-ID" altLang="id-ID" sz="1200">
              <a:latin typeface="Bookman Old Style" panose="02050604050505020204" pitchFamily="18" charset="0"/>
            </a:endParaRPr>
          </a:p>
          <a:p>
            <a:pPr algn="ctr" eaLnBrk="1" hangingPunct="1">
              <a:spcBef>
                <a:spcPct val="0"/>
              </a:spcBef>
              <a:buFontTx/>
              <a:buNone/>
            </a:pPr>
            <a:r>
              <a:rPr lang="id-ID" altLang="id-ID" sz="1200" b="1">
                <a:latin typeface="Bookman Old Style" panose="02050604050505020204" pitchFamily="18" charset="0"/>
              </a:rPr>
              <a:t>Pihak Terkait</a:t>
            </a:r>
          </a:p>
        </p:txBody>
      </p:sp>
      <p:pic>
        <p:nvPicPr>
          <p:cNvPr id="21509" name="Picture 19">
            <a:extLst>
              <a:ext uri="{FF2B5EF4-FFF2-40B4-BE49-F238E27FC236}">
                <a16:creationId xmlns:a16="http://schemas.microsoft.com/office/drawing/2014/main" id="{03410BA2-CBF2-4E8E-84DA-181E8DFB1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1149350"/>
            <a:ext cx="25241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a:extLst>
              <a:ext uri="{FF2B5EF4-FFF2-40B4-BE49-F238E27FC236}">
                <a16:creationId xmlns:a16="http://schemas.microsoft.com/office/drawing/2014/main" id="{417B00FC-7528-41C8-8C70-B51F631BF44C}"/>
              </a:ext>
            </a:extLst>
          </p:cNvPr>
          <p:cNvSpPr txBox="1">
            <a:spLocks noChangeArrowheads="1"/>
          </p:cNvSpPr>
          <p:nvPr/>
        </p:nvSpPr>
        <p:spPr bwMode="auto">
          <a:xfrm>
            <a:off x="5800725" y="1292225"/>
            <a:ext cx="270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200">
                <a:latin typeface="Bookman Old Style" panose="02050604050505020204" pitchFamily="18" charset="0"/>
              </a:rPr>
              <a:t>2 hari sebelum</a:t>
            </a:r>
          </a:p>
          <a:p>
            <a:pPr algn="ctr" eaLnBrk="1" hangingPunct="1">
              <a:spcBef>
                <a:spcPct val="0"/>
              </a:spcBef>
              <a:buFontTx/>
              <a:buNone/>
            </a:pPr>
            <a:r>
              <a:rPr lang="id-ID" altLang="id-ID" sz="1200">
                <a:latin typeface="Bookman Old Style" panose="02050604050505020204" pitchFamily="18" charset="0"/>
              </a:rPr>
              <a:t>Pemeriksaan Pendahuluan</a:t>
            </a:r>
          </a:p>
        </p:txBody>
      </p:sp>
      <p:pic>
        <p:nvPicPr>
          <p:cNvPr id="21511" name="Picture 21">
            <a:extLst>
              <a:ext uri="{FF2B5EF4-FFF2-40B4-BE49-F238E27FC236}">
                <a16:creationId xmlns:a16="http://schemas.microsoft.com/office/drawing/2014/main" id="{3B5B41D2-CF21-4C4E-9DB3-2EE7A3FA1D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1311275"/>
            <a:ext cx="2343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29">
            <a:extLst>
              <a:ext uri="{FF2B5EF4-FFF2-40B4-BE49-F238E27FC236}">
                <a16:creationId xmlns:a16="http://schemas.microsoft.com/office/drawing/2014/main" id="{9CBE9537-A838-4BBC-A0D7-A5B5D8624875}"/>
              </a:ext>
            </a:extLst>
          </p:cNvPr>
          <p:cNvSpPr txBox="1">
            <a:spLocks noChangeArrowheads="1"/>
          </p:cNvSpPr>
          <p:nvPr/>
        </p:nvSpPr>
        <p:spPr bwMode="auto">
          <a:xfrm>
            <a:off x="3438525" y="1406525"/>
            <a:ext cx="1860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d-ID" altLang="id-ID" sz="1200" b="1">
                <a:solidFill>
                  <a:srgbClr val="FFFFFF"/>
                </a:solidFill>
                <a:latin typeface="Bookman Old Style" panose="02050604050505020204" pitchFamily="18" charset="0"/>
              </a:rPr>
              <a:t>diajukan paling lama</a:t>
            </a:r>
          </a:p>
        </p:txBody>
      </p:sp>
      <p:pic>
        <p:nvPicPr>
          <p:cNvPr id="21513" name="Picture 22">
            <a:extLst>
              <a:ext uri="{FF2B5EF4-FFF2-40B4-BE49-F238E27FC236}">
                <a16:creationId xmlns:a16="http://schemas.microsoft.com/office/drawing/2014/main" id="{52215320-1849-4D13-91DC-C319852D64A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6475"/>
            <a:ext cx="845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6">
            <a:extLst>
              <a:ext uri="{FF2B5EF4-FFF2-40B4-BE49-F238E27FC236}">
                <a16:creationId xmlns:a16="http://schemas.microsoft.com/office/drawing/2014/main" id="{DCC2D7A5-6F6C-43BC-9C3F-28824BCF3367}"/>
              </a:ext>
            </a:extLst>
          </p:cNvPr>
          <p:cNvSpPr txBox="1">
            <a:spLocks noChangeArrowheads="1"/>
          </p:cNvSpPr>
          <p:nvPr/>
        </p:nvSpPr>
        <p:spPr bwMode="auto">
          <a:xfrm>
            <a:off x="342900" y="2316163"/>
            <a:ext cx="8382000" cy="3802062"/>
          </a:xfrm>
          <a:prstGeom prst="rect">
            <a:avLst/>
          </a:prstGeom>
          <a:noFill/>
          <a:ln w="9525">
            <a:noFill/>
            <a:miter lim="800000"/>
            <a:headEnd/>
            <a:tailEnd/>
          </a:ln>
        </p:spPr>
        <p:txBody>
          <a:bodyPr>
            <a:spAutoFit/>
          </a:bodyPr>
          <a:lstStyle/>
          <a:p>
            <a:pPr marL="263525" indent="-263525" algn="just" eaLnBrk="1" hangingPunct="1">
              <a:buFontTx/>
              <a:buAutoNum type="arabicPeriod"/>
              <a:defRPr/>
            </a:pPr>
            <a:r>
              <a:rPr lang="en-US" sz="1200" dirty="0" err="1">
                <a:latin typeface="Bookman Old Style" pitchFamily="18" charset="0"/>
                <a:cs typeface="Arial" charset="0"/>
              </a:rPr>
              <a:t>Permohonan</a:t>
            </a:r>
            <a:r>
              <a:rPr lang="en-US" sz="1200" dirty="0">
                <a:latin typeface="Bookman Old Style" pitchFamily="18" charset="0"/>
                <a:cs typeface="Arial" charset="0"/>
              </a:rPr>
              <a:t> </a:t>
            </a:r>
            <a:r>
              <a:rPr lang="en-US" sz="1200" dirty="0" err="1">
                <a:latin typeface="Bookman Old Style" pitchFamily="18" charset="0"/>
                <a:cs typeface="Arial" charset="0"/>
              </a:rPr>
              <a:t>sebagai</a:t>
            </a:r>
            <a:r>
              <a:rPr lang="en-US" sz="1200" dirty="0">
                <a:latin typeface="Bookman Old Style" pitchFamily="18" charset="0"/>
                <a:cs typeface="Arial" charset="0"/>
              </a:rPr>
              <a:t> </a:t>
            </a:r>
            <a:r>
              <a:rPr lang="en-US" sz="1200" dirty="0" err="1">
                <a:latin typeface="Bookman Old Style" pitchFamily="18" charset="0"/>
                <a:cs typeface="Arial" charset="0"/>
              </a:rPr>
              <a:t>Pihak</a:t>
            </a:r>
            <a:r>
              <a:rPr lang="en-US" sz="1200" dirty="0">
                <a:latin typeface="Bookman Old Style" pitchFamily="18" charset="0"/>
                <a:cs typeface="Arial" charset="0"/>
              </a:rPr>
              <a:t> </a:t>
            </a:r>
            <a:r>
              <a:rPr lang="en-US" sz="1200" dirty="0" err="1">
                <a:latin typeface="Bookman Old Style" pitchFamily="18" charset="0"/>
                <a:cs typeface="Arial" charset="0"/>
              </a:rPr>
              <a:t>Terkait</a:t>
            </a:r>
            <a:r>
              <a:rPr lang="en-US" sz="1200" dirty="0">
                <a:latin typeface="Bookman Old Style" pitchFamily="18" charset="0"/>
                <a:cs typeface="Arial" charset="0"/>
              </a:rPr>
              <a:t> dan </a:t>
            </a:r>
            <a:r>
              <a:rPr lang="id-ID" sz="1200" dirty="0">
                <a:latin typeface="Bookman Old Style" pitchFamily="18" charset="0"/>
                <a:cs typeface="Arial" charset="0"/>
              </a:rPr>
              <a:t>Keterangan Pihak Terkait diajukan secara tertulis dalam Bahasa Indonesia ditandatangani oleh Pihak Terkait atau kuasa hukum sebanyak 4 rangkap</a:t>
            </a:r>
          </a:p>
          <a:p>
            <a:pPr marL="263525" indent="-263525" algn="just" eaLnBrk="1" hangingPunct="1">
              <a:spcBef>
                <a:spcPts val="300"/>
              </a:spcBef>
              <a:defRPr/>
            </a:pPr>
            <a:r>
              <a:rPr lang="id-ID" sz="1200" dirty="0">
                <a:latin typeface="Bookman Old Style" pitchFamily="18" charset="0"/>
                <a:cs typeface="Arial" charset="0"/>
              </a:rPr>
              <a:t>2.</a:t>
            </a:r>
            <a:r>
              <a:rPr lang="id-ID" sz="1200" dirty="0">
                <a:latin typeface="Arial" charset="0"/>
                <a:cs typeface="Arial" charset="0"/>
              </a:rPr>
              <a:t>	</a:t>
            </a:r>
            <a:r>
              <a:rPr lang="id-ID" sz="1200" dirty="0">
                <a:latin typeface="Bookman Old Style" pitchFamily="18" charset="0"/>
                <a:cs typeface="Arial" charset="0"/>
              </a:rPr>
              <a:t>Keterangan Pihak Terkait memuat:</a:t>
            </a:r>
          </a:p>
          <a:p>
            <a:pPr marL="495300" indent="-228600" algn="just" eaLnBrk="1" hangingPunct="1">
              <a:spcBef>
                <a:spcPts val="300"/>
              </a:spcBef>
              <a:spcAft>
                <a:spcPts val="0"/>
              </a:spcAft>
              <a:buFont typeface="+mj-lt"/>
              <a:buAutoNum type="alphaLcPeriod"/>
              <a:defRPr/>
            </a:pPr>
            <a:r>
              <a:rPr lang="id-ID" sz="1200" dirty="0">
                <a:latin typeface="Bookman Old Style" pitchFamily="18" charset="0"/>
                <a:cs typeface="Arial" charset="0"/>
              </a:rPr>
              <a:t>nama dan alamat Pihak Terkait dan/atau kuasa hukum, alamat surat elektronik (e-mail), serta nomor telepon  dan seluler, serta Nomor Induk Kependudukan (NIK) sesuai Kartu Tanda Penduduk (KTP) dan kartu tanda anggota bagi advokat sebagai kuasa hukum; </a:t>
            </a:r>
          </a:p>
          <a:p>
            <a:pPr marL="495300" indent="-228600" algn="just" eaLnBrk="1" hangingPunct="1">
              <a:spcBef>
                <a:spcPts val="300"/>
              </a:spcBef>
              <a:spcAft>
                <a:spcPts val="0"/>
              </a:spcAft>
              <a:buFont typeface="+mj-lt"/>
              <a:buAutoNum type="alphaLcPeriod"/>
              <a:defRPr/>
            </a:pPr>
            <a:r>
              <a:rPr lang="id-ID" sz="1200" dirty="0">
                <a:latin typeface="Bookman Old Style" pitchFamily="18" charset="0"/>
                <a:cs typeface="Arial" charset="0"/>
              </a:rPr>
              <a:t>uraian yang jelas bahwa Pihak Terkait merupakan </a:t>
            </a:r>
            <a:r>
              <a:rPr lang="en-US" sz="1200" dirty="0" err="1">
                <a:latin typeface="Bookman Old Style" pitchFamily="18" charset="0"/>
                <a:cs typeface="Arial" charset="0"/>
              </a:rPr>
              <a:t>Partai</a:t>
            </a:r>
            <a:r>
              <a:rPr lang="en-US" sz="1200" dirty="0">
                <a:latin typeface="Bookman Old Style" pitchFamily="18" charset="0"/>
                <a:cs typeface="Arial" charset="0"/>
              </a:rPr>
              <a:t> </a:t>
            </a:r>
            <a:r>
              <a:rPr lang="en-US" sz="1200" dirty="0" err="1">
                <a:latin typeface="Bookman Old Style" pitchFamily="18" charset="0"/>
                <a:cs typeface="Arial" charset="0"/>
              </a:rPr>
              <a:t>Politik</a:t>
            </a:r>
            <a:r>
              <a:rPr lang="en-US" sz="1200" dirty="0">
                <a:latin typeface="Bookman Old Style" pitchFamily="18" charset="0"/>
                <a:cs typeface="Arial" charset="0"/>
              </a:rPr>
              <a:t> </a:t>
            </a:r>
            <a:r>
              <a:rPr lang="en-US" sz="1200" dirty="0" err="1">
                <a:latin typeface="Bookman Old Style" pitchFamily="18" charset="0"/>
                <a:cs typeface="Arial" charset="0"/>
              </a:rPr>
              <a:t>Peserta</a:t>
            </a:r>
            <a:r>
              <a:rPr lang="en-US" sz="1200" dirty="0">
                <a:latin typeface="Bookman Old Style" pitchFamily="18" charset="0"/>
                <a:cs typeface="Arial" charset="0"/>
              </a:rPr>
              <a:t> </a:t>
            </a:r>
            <a:r>
              <a:rPr lang="en-US" sz="1200" dirty="0" err="1">
                <a:latin typeface="Bookman Old Style" pitchFamily="18" charset="0"/>
                <a:cs typeface="Arial" charset="0"/>
              </a:rPr>
              <a:t>Pemilu</a:t>
            </a:r>
            <a:r>
              <a:rPr lang="en-US" sz="1200" dirty="0">
                <a:latin typeface="Bookman Old Style" pitchFamily="18" charset="0"/>
                <a:cs typeface="Arial" charset="0"/>
              </a:rPr>
              <a:t>;</a:t>
            </a:r>
            <a:endParaRPr lang="id-ID" sz="1200" dirty="0">
              <a:latin typeface="Bookman Old Style" pitchFamily="18" charset="0"/>
              <a:cs typeface="Arial" charset="0"/>
            </a:endParaRPr>
          </a:p>
          <a:p>
            <a:pPr marL="495300" indent="-228600" algn="just" eaLnBrk="1" hangingPunct="1">
              <a:spcBef>
                <a:spcPts val="0"/>
              </a:spcBef>
              <a:spcAft>
                <a:spcPts val="0"/>
              </a:spcAft>
              <a:buFont typeface="+mj-lt"/>
              <a:buAutoNum type="alphaLcPeriod"/>
              <a:defRPr/>
            </a:pPr>
            <a:r>
              <a:rPr lang="id-ID" sz="1200" dirty="0">
                <a:latin typeface="Bookman Old Style" pitchFamily="18" charset="0"/>
                <a:cs typeface="Arial" charset="0"/>
              </a:rPr>
              <a:t>uraian yang jelas mengenai tanggapan Pihak Terkait terhadap kewenangan Mahkamah, kedudukan hukum (</a:t>
            </a:r>
            <a:r>
              <a:rPr lang="id-ID" sz="1200" i="1" dirty="0">
                <a:latin typeface="Bookman Old Style" pitchFamily="18" charset="0"/>
                <a:cs typeface="Arial" charset="0"/>
              </a:rPr>
              <a:t>legal standing</a:t>
            </a:r>
            <a:r>
              <a:rPr lang="id-ID" sz="1200" dirty="0">
                <a:latin typeface="Bookman Old Style" pitchFamily="18" charset="0"/>
                <a:cs typeface="Arial" charset="0"/>
              </a:rPr>
              <a:t>) Pemohon, tenggang waktu pengajuan permohonan, serta pokok permohonan;</a:t>
            </a:r>
          </a:p>
          <a:p>
            <a:pPr marL="495300" indent="-228600" algn="just" eaLnBrk="1" hangingPunct="1">
              <a:spcBef>
                <a:spcPts val="0"/>
              </a:spcBef>
              <a:spcAft>
                <a:spcPts val="0"/>
              </a:spcAft>
              <a:buFont typeface="+mj-lt"/>
              <a:buAutoNum type="alphaLcPeriod"/>
              <a:defRPr/>
            </a:pPr>
            <a:r>
              <a:rPr lang="id-ID" sz="1200" i="1" dirty="0">
                <a:latin typeface="Bookman Old Style" pitchFamily="18" charset="0"/>
                <a:cs typeface="Arial" charset="0"/>
              </a:rPr>
              <a:t>Petitum, </a:t>
            </a:r>
            <a:r>
              <a:rPr lang="id-ID" sz="1200" dirty="0">
                <a:latin typeface="Bookman Old Style" pitchFamily="18" charset="0"/>
                <a:cs typeface="Arial" charset="0"/>
              </a:rPr>
              <a:t>memuat mengenai permintaan kepada Mahkamah untuk menyatakan Keputusan Termohon tentang penetapan hasil penghitungan perolehan suara Pemilu telah benar</a:t>
            </a:r>
          </a:p>
          <a:p>
            <a:pPr marL="266700" indent="-266700" algn="just" eaLnBrk="1" hangingPunct="1">
              <a:spcBef>
                <a:spcPts val="300"/>
              </a:spcBef>
              <a:spcAft>
                <a:spcPts val="300"/>
              </a:spcAft>
              <a:buFontTx/>
              <a:buAutoNum type="arabicPeriod" startAt="3"/>
              <a:defRPr/>
            </a:pPr>
            <a:r>
              <a:rPr lang="id-ID" sz="1200" dirty="0">
                <a:latin typeface="Bookman Old Style" pitchFamily="18" charset="0"/>
                <a:cs typeface="Arial" charset="0"/>
              </a:rPr>
              <a:t>Keterangan Pihak Terkait dilengkapi dengan alat bukti</a:t>
            </a:r>
            <a:r>
              <a:rPr lang="en-US" sz="1200" dirty="0">
                <a:latin typeface="Bookman Old Style" pitchFamily="18" charset="0"/>
                <a:cs typeface="Arial" charset="0"/>
              </a:rPr>
              <a:t> </a:t>
            </a:r>
            <a:r>
              <a:rPr lang="en-US" sz="1200" dirty="0" err="1">
                <a:latin typeface="Bookman Old Style" pitchFamily="18" charset="0"/>
                <a:cs typeface="Arial" charset="0"/>
              </a:rPr>
              <a:t>dan</a:t>
            </a:r>
            <a:r>
              <a:rPr lang="en-US" sz="1200" dirty="0">
                <a:latin typeface="Bookman Old Style" pitchFamily="18" charset="0"/>
                <a:cs typeface="Arial" charset="0"/>
              </a:rPr>
              <a:t> </a:t>
            </a:r>
            <a:r>
              <a:rPr lang="en-US" sz="1200" dirty="0" err="1">
                <a:latin typeface="Bookman Old Style" pitchFamily="18" charset="0"/>
                <a:cs typeface="Arial" charset="0"/>
              </a:rPr>
              <a:t>daftar</a:t>
            </a:r>
            <a:r>
              <a:rPr lang="en-US" sz="1200" dirty="0">
                <a:latin typeface="Bookman Old Style" pitchFamily="18" charset="0"/>
                <a:cs typeface="Arial" charset="0"/>
              </a:rPr>
              <a:t> </a:t>
            </a:r>
            <a:r>
              <a:rPr lang="en-US" sz="1200" dirty="0" err="1">
                <a:latin typeface="Bookman Old Style" pitchFamily="18" charset="0"/>
                <a:cs typeface="Arial" charset="0"/>
              </a:rPr>
              <a:t>alat</a:t>
            </a:r>
            <a:r>
              <a:rPr lang="en-US" sz="1200" dirty="0">
                <a:latin typeface="Bookman Old Style" pitchFamily="18" charset="0"/>
                <a:cs typeface="Arial" charset="0"/>
              </a:rPr>
              <a:t> </a:t>
            </a:r>
            <a:r>
              <a:rPr lang="en-US" sz="1200" dirty="0" err="1">
                <a:latin typeface="Bookman Old Style" pitchFamily="18" charset="0"/>
                <a:cs typeface="Arial" charset="0"/>
              </a:rPr>
              <a:t>bukti</a:t>
            </a:r>
            <a:r>
              <a:rPr lang="id-ID" sz="1200" dirty="0">
                <a:latin typeface="Bookman Old Style" pitchFamily="18" charset="0"/>
                <a:cs typeface="Arial" charset="0"/>
              </a:rPr>
              <a:t>.</a:t>
            </a:r>
          </a:p>
          <a:p>
            <a:pPr marL="266700" indent="-266700" algn="just" eaLnBrk="1" hangingPunct="1">
              <a:spcBef>
                <a:spcPts val="300"/>
              </a:spcBef>
              <a:spcAft>
                <a:spcPts val="0"/>
              </a:spcAft>
              <a:buFontTx/>
              <a:buAutoNum type="arabicPeriod" startAt="3"/>
              <a:defRPr/>
            </a:pPr>
            <a:r>
              <a:rPr lang="id-ID" sz="1200" dirty="0">
                <a:latin typeface="Bookman Old Style" pitchFamily="18" charset="0"/>
                <a:cs typeface="Arial" charset="0"/>
              </a:rPr>
              <a:t>Alat bukti berupa surat atau tulisan, disampaikan sebanyak 4 (empat) rangkap</a:t>
            </a:r>
            <a:endParaRPr lang="en-US" sz="1200" dirty="0">
              <a:latin typeface="Bookman Old Style" pitchFamily="18" charset="0"/>
              <a:cs typeface="Arial" charset="0"/>
            </a:endParaRPr>
          </a:p>
          <a:p>
            <a:pPr indent="282575" algn="just" eaLnBrk="1" hangingPunct="1">
              <a:spcBef>
                <a:spcPts val="0"/>
              </a:spcBef>
              <a:spcAft>
                <a:spcPts val="300"/>
              </a:spcAft>
              <a:defRPr/>
            </a:pPr>
            <a:r>
              <a:rPr lang="en-US" sz="1200" dirty="0">
                <a:latin typeface="Bookman Old Style" pitchFamily="18" charset="0"/>
                <a:cs typeface="Arial" charset="0"/>
              </a:rPr>
              <a:t>(1 </a:t>
            </a:r>
            <a:r>
              <a:rPr lang="en-US" sz="1200" dirty="0" err="1">
                <a:latin typeface="Bookman Old Style" pitchFamily="18" charset="0"/>
                <a:cs typeface="Arial" charset="0"/>
              </a:rPr>
              <a:t>rangkap</a:t>
            </a:r>
            <a:r>
              <a:rPr lang="en-US" sz="1200" dirty="0">
                <a:latin typeface="Bookman Old Style" pitchFamily="18" charset="0"/>
                <a:cs typeface="Arial" charset="0"/>
              </a:rPr>
              <a:t> </a:t>
            </a:r>
            <a:r>
              <a:rPr lang="en-US" sz="1200" dirty="0" err="1">
                <a:latin typeface="Bookman Old Style" pitchFamily="18" charset="0"/>
                <a:cs typeface="Arial" charset="0"/>
              </a:rPr>
              <a:t>asli</a:t>
            </a:r>
            <a:r>
              <a:rPr lang="en-US" sz="1200" dirty="0">
                <a:latin typeface="Bookman Old Style" pitchFamily="18" charset="0"/>
                <a:cs typeface="Arial" charset="0"/>
              </a:rPr>
              <a:t> </a:t>
            </a:r>
            <a:r>
              <a:rPr lang="en-US" sz="1200" dirty="0" err="1">
                <a:latin typeface="Bookman Old Style" pitchFamily="18" charset="0"/>
                <a:cs typeface="Arial" charset="0"/>
              </a:rPr>
              <a:t>dibubuhi</a:t>
            </a:r>
            <a:r>
              <a:rPr lang="en-US" sz="1200" dirty="0">
                <a:latin typeface="Bookman Old Style" pitchFamily="18" charset="0"/>
                <a:cs typeface="Arial" charset="0"/>
              </a:rPr>
              <a:t> </a:t>
            </a:r>
            <a:r>
              <a:rPr lang="en-US" sz="1200" dirty="0" err="1">
                <a:latin typeface="Bookman Old Style" pitchFamily="18" charset="0"/>
                <a:cs typeface="Arial" charset="0"/>
              </a:rPr>
              <a:t>meterai</a:t>
            </a:r>
            <a:r>
              <a:rPr lang="en-US" sz="1200" dirty="0">
                <a:latin typeface="Bookman Old Style" pitchFamily="18" charset="0"/>
                <a:cs typeface="Arial" charset="0"/>
              </a:rPr>
              <a:t> dan 3 </a:t>
            </a:r>
            <a:r>
              <a:rPr lang="en-US" sz="1200" dirty="0" err="1">
                <a:latin typeface="Bookman Old Style" pitchFamily="18" charset="0"/>
                <a:cs typeface="Arial" charset="0"/>
              </a:rPr>
              <a:t>rangkap</a:t>
            </a:r>
            <a:r>
              <a:rPr lang="en-US" sz="1200" dirty="0">
                <a:latin typeface="Bookman Old Style" pitchFamily="18" charset="0"/>
                <a:cs typeface="Arial" charset="0"/>
              </a:rPr>
              <a:t> </a:t>
            </a:r>
            <a:r>
              <a:rPr lang="en-US" sz="1200" dirty="0" err="1">
                <a:latin typeface="Bookman Old Style" pitchFamily="18" charset="0"/>
                <a:cs typeface="Arial" charset="0"/>
              </a:rPr>
              <a:t>penggandaan</a:t>
            </a:r>
            <a:r>
              <a:rPr lang="en-US" sz="1200" dirty="0">
                <a:latin typeface="Bookman Old Style" pitchFamily="18" charset="0"/>
                <a:cs typeface="Arial" charset="0"/>
              </a:rPr>
              <a:t>)</a:t>
            </a:r>
            <a:endParaRPr lang="id-ID" sz="1200" dirty="0">
              <a:latin typeface="Bookman Old Style" pitchFamily="18" charset="0"/>
              <a:cs typeface="Arial" charset="0"/>
            </a:endParaRPr>
          </a:p>
          <a:p>
            <a:pPr marL="266700" indent="-266700" algn="just" eaLnBrk="1" hangingPunct="1">
              <a:spcBef>
                <a:spcPts val="300"/>
              </a:spcBef>
              <a:spcAft>
                <a:spcPts val="300"/>
              </a:spcAft>
              <a:buFont typeface="+mj-lt"/>
              <a:buAutoNum type="arabicPeriod" startAt="5"/>
              <a:defRPr/>
            </a:pPr>
            <a:r>
              <a:rPr lang="id-ID" sz="1200" dirty="0">
                <a:latin typeface="Bookman Old Style" pitchFamily="18" charset="0"/>
                <a:cs typeface="Arial" charset="0"/>
              </a:rPr>
              <a:t>Setiap alat bukti diberi tanda bukti dan ditempelkan label pada alat bukti dimaksud sesuai dengan daftar alat bukti.</a:t>
            </a:r>
          </a:p>
          <a:p>
            <a:pPr marL="266700" indent="-266700" algn="just" eaLnBrk="1" hangingPunct="1">
              <a:spcBef>
                <a:spcPts val="300"/>
              </a:spcBef>
              <a:spcAft>
                <a:spcPts val="300"/>
              </a:spcAft>
              <a:buFontTx/>
              <a:buAutoNum type="arabicPeriod" startAt="5"/>
              <a:defRPr/>
            </a:pPr>
            <a:r>
              <a:rPr lang="id-ID" sz="1200" dirty="0">
                <a:latin typeface="Bookman Old Style" pitchFamily="18" charset="0"/>
                <a:cs typeface="Arial" charset="0"/>
              </a:rPr>
              <a:t>Keterangan Pihak Terkait beserta daftar alat bukti</a:t>
            </a:r>
            <a:r>
              <a:rPr lang="en-ID" sz="1200" dirty="0">
                <a:latin typeface="Bookman Old Style" pitchFamily="18" charset="0"/>
                <a:cs typeface="Arial" charset="0"/>
              </a:rPr>
              <a:t> juga</a:t>
            </a:r>
            <a:r>
              <a:rPr lang="id-ID" sz="1200" dirty="0">
                <a:latin typeface="Bookman Old Style" pitchFamily="18" charset="0"/>
                <a:cs typeface="Arial" charset="0"/>
              </a:rPr>
              <a:t> diserahkan dalam bentuk </a:t>
            </a:r>
            <a:r>
              <a:rPr lang="id-ID" sz="1200" i="1" dirty="0">
                <a:latin typeface="Bookman Old Style" pitchFamily="18" charset="0"/>
                <a:cs typeface="Arial" charset="0"/>
              </a:rPr>
              <a:t>softcopy word </a:t>
            </a:r>
            <a:r>
              <a:rPr lang="id-ID" sz="1200" dirty="0">
                <a:latin typeface="Bookman Old Style" pitchFamily="18" charset="0"/>
                <a:cs typeface="Arial" charset="0"/>
              </a:rPr>
              <a:t>(.doc) yang disimpan dalam 1 (satu) unit </a:t>
            </a:r>
            <a:r>
              <a:rPr lang="id-ID" sz="1200" i="1" dirty="0">
                <a:latin typeface="Bookman Old Style" pitchFamily="18" charset="0"/>
                <a:cs typeface="Arial" charset="0"/>
              </a:rPr>
              <a:t>flash disk.</a:t>
            </a:r>
            <a:endParaRPr lang="id-ID" sz="1200" dirty="0">
              <a:latin typeface="Bookman Old Style" pitchFamily="18" charset="0"/>
              <a:cs typeface="Arial" charset="0"/>
            </a:endParaRPr>
          </a:p>
        </p:txBody>
      </p:sp>
      <p:pic>
        <p:nvPicPr>
          <p:cNvPr id="21515" name="Picture 23">
            <a:extLst>
              <a:ext uri="{FF2B5EF4-FFF2-40B4-BE49-F238E27FC236}">
                <a16:creationId xmlns:a16="http://schemas.microsoft.com/office/drawing/2014/main" id="{D72F7A59-60D5-4BAB-8357-D71B6736CA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7825" y="1968500"/>
            <a:ext cx="781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2">
            <a:extLst>
              <a:ext uri="{FF2B5EF4-FFF2-40B4-BE49-F238E27FC236}">
                <a16:creationId xmlns:a16="http://schemas.microsoft.com/office/drawing/2014/main" id="{D8143099-07AD-4485-AA6F-EFF27F7F7764}"/>
              </a:ext>
            </a:extLst>
          </p:cNvPr>
          <p:cNvSpPr>
            <a:spLocks noChangeArrowheads="1"/>
          </p:cNvSpPr>
          <p:nvPr/>
        </p:nvSpPr>
        <p:spPr bwMode="auto">
          <a:xfrm>
            <a:off x="316176" y="232569"/>
            <a:ext cx="8401050" cy="584200"/>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r>
              <a:rPr lang="id-ID" altLang="id-ID" sz="3200" dirty="0">
                <a:solidFill>
                  <a:srgbClr val="C00000"/>
                </a:solidFill>
                <a:latin typeface="Bookman Old Style" pitchFamily="18" charset="0"/>
              </a:rPr>
              <a:t>KETERANGAN PIHAK TERKAIT</a:t>
            </a:r>
          </a:p>
        </p:txBody>
      </p:sp>
      <p:sp>
        <p:nvSpPr>
          <p:cNvPr id="21517" name="Slide Number Placeholder 1">
            <a:extLst>
              <a:ext uri="{FF2B5EF4-FFF2-40B4-BE49-F238E27FC236}">
                <a16:creationId xmlns:a16="http://schemas.microsoft.com/office/drawing/2014/main" id="{43CF879F-0D96-4338-A896-E7D4487B893E}"/>
              </a:ext>
            </a:extLst>
          </p:cNvPr>
          <p:cNvSpPr>
            <a:spLocks noGrp="1"/>
          </p:cNvSpPr>
          <p:nvPr>
            <p:ph type="sldNum" sz="quarter" idx="12"/>
          </p:nvPr>
        </p:nvSpPr>
        <p:spPr>
          <a:xfrm>
            <a:off x="6470650" y="6245225"/>
            <a:ext cx="2133600" cy="476250"/>
          </a:xfrm>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E846D4-AC47-4284-8A31-05D1A1331D26}" type="slidenum">
              <a:rPr lang="es-ES" altLang="en-US" sz="1400" smtClean="0"/>
              <a:pPr>
                <a:spcBef>
                  <a:spcPct val="0"/>
                </a:spcBef>
                <a:buFontTx/>
                <a:buNone/>
              </a:pPr>
              <a:t>25</a:t>
            </a:fld>
            <a:endParaRPr lang="es-ES" altLang="en-US" sz="1400"/>
          </a:p>
        </p:txBody>
      </p:sp>
    </p:spTree>
  </p:cSld>
  <p:clrMapOvr>
    <a:masterClrMapping/>
  </p:clrMapOvr>
  <p:transition spd="slow">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a:extLst>
              <a:ext uri="{FF2B5EF4-FFF2-40B4-BE49-F238E27FC236}">
                <a16:creationId xmlns:a16="http://schemas.microsoft.com/office/drawing/2014/main" id="{B634C8AA-52F9-413F-A981-72B14188EFEA}"/>
              </a:ext>
            </a:extLst>
          </p:cNvPr>
          <p:cNvSpPr>
            <a:spLocks noChangeArrowheads="1"/>
          </p:cNvSpPr>
          <p:nvPr/>
        </p:nvSpPr>
        <p:spPr bwMode="auto">
          <a:xfrm>
            <a:off x="1844675" y="3165475"/>
            <a:ext cx="173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000">
                <a:latin typeface="Bookman Old Style" panose="02050604050505020204" pitchFamily="18" charset="0"/>
              </a:rPr>
              <a:t>menyampaikan Salinan Permohonan</a:t>
            </a:r>
          </a:p>
        </p:txBody>
      </p:sp>
      <p:pic>
        <p:nvPicPr>
          <p:cNvPr id="23555" name="Picture 87">
            <a:extLst>
              <a:ext uri="{FF2B5EF4-FFF2-40B4-BE49-F238E27FC236}">
                <a16:creationId xmlns:a16="http://schemas.microsoft.com/office/drawing/2014/main" id="{5F38DF56-03F4-4BFA-B6F4-6BCEF4912B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4251325"/>
            <a:ext cx="1571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3">
            <a:extLst>
              <a:ext uri="{FF2B5EF4-FFF2-40B4-BE49-F238E27FC236}">
                <a16:creationId xmlns:a16="http://schemas.microsoft.com/office/drawing/2014/main" id="{54C292F1-835A-40E4-BD03-1355B34A61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788" y="4340225"/>
            <a:ext cx="1571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2">
            <a:extLst>
              <a:ext uri="{FF2B5EF4-FFF2-40B4-BE49-F238E27FC236}">
                <a16:creationId xmlns:a16="http://schemas.microsoft.com/office/drawing/2014/main" id="{1405A5F9-A229-4C57-8BDD-692719B74C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4568825"/>
            <a:ext cx="5829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1">
            <a:extLst>
              <a:ext uri="{FF2B5EF4-FFF2-40B4-BE49-F238E27FC236}">
                <a16:creationId xmlns:a16="http://schemas.microsoft.com/office/drawing/2014/main" id="{F023AB07-AF3C-4661-91D1-360FFCBD87F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5288" y="4095750"/>
            <a:ext cx="298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7">
            <a:extLst>
              <a:ext uri="{FF2B5EF4-FFF2-40B4-BE49-F238E27FC236}">
                <a16:creationId xmlns:a16="http://schemas.microsoft.com/office/drawing/2014/main" id="{66B7A781-475D-4F7B-85D3-8239F9D935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0513" y="3495675"/>
            <a:ext cx="20589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3">
            <a:extLst>
              <a:ext uri="{FF2B5EF4-FFF2-40B4-BE49-F238E27FC236}">
                <a16:creationId xmlns:a16="http://schemas.microsoft.com/office/drawing/2014/main" id="{1190AC56-EF29-41BD-ABC1-FC83F054B89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838" y="2695575"/>
            <a:ext cx="1571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62">
            <a:extLst>
              <a:ext uri="{FF2B5EF4-FFF2-40B4-BE49-F238E27FC236}">
                <a16:creationId xmlns:a16="http://schemas.microsoft.com/office/drawing/2014/main" id="{52C2FB80-F5BA-4FB0-896A-597CCEE3CE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2695575"/>
            <a:ext cx="683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Slide Number Placeholder 5">
            <a:extLst>
              <a:ext uri="{FF2B5EF4-FFF2-40B4-BE49-F238E27FC236}">
                <a16:creationId xmlns:a16="http://schemas.microsoft.com/office/drawing/2014/main" id="{6BEF4F91-8851-48BF-9A38-09A05E8755A0}"/>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CC97E636-2DA5-4B59-8805-776BA605A912}" type="slidenum">
              <a:rPr lang="en-US" altLang="id-ID" sz="1800" b="1">
                <a:solidFill>
                  <a:schemeClr val="bg1"/>
                </a:solidFill>
              </a:rPr>
              <a:pPr algn="r" eaLnBrk="1" hangingPunct="1">
                <a:spcBef>
                  <a:spcPct val="0"/>
                </a:spcBef>
                <a:buFontTx/>
                <a:buNone/>
              </a:pPr>
              <a:t>26</a:t>
            </a:fld>
            <a:endParaRPr lang="en-US" altLang="id-ID" sz="1800" b="1">
              <a:solidFill>
                <a:schemeClr val="bg1"/>
              </a:solidFill>
            </a:endParaRPr>
          </a:p>
        </p:txBody>
      </p:sp>
      <p:sp>
        <p:nvSpPr>
          <p:cNvPr id="23563" name="Rectangle 47">
            <a:extLst>
              <a:ext uri="{FF2B5EF4-FFF2-40B4-BE49-F238E27FC236}">
                <a16:creationId xmlns:a16="http://schemas.microsoft.com/office/drawing/2014/main" id="{990F0A52-7FE7-429D-9B87-73F02D5817DD}"/>
              </a:ext>
            </a:extLst>
          </p:cNvPr>
          <p:cNvSpPr>
            <a:spLocks noChangeArrowheads="1"/>
          </p:cNvSpPr>
          <p:nvPr/>
        </p:nvSpPr>
        <p:spPr bwMode="auto">
          <a:xfrm>
            <a:off x="5187950" y="3244850"/>
            <a:ext cx="1963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000">
                <a:latin typeface="Bookman Old Style" panose="02050604050505020204" pitchFamily="18" charset="0"/>
              </a:rPr>
              <a:t>menyampaikan Jawaban Termohon dan keterangan</a:t>
            </a:r>
          </a:p>
        </p:txBody>
      </p:sp>
      <p:sp>
        <p:nvSpPr>
          <p:cNvPr id="23564" name="Rectangle 48">
            <a:extLst>
              <a:ext uri="{FF2B5EF4-FFF2-40B4-BE49-F238E27FC236}">
                <a16:creationId xmlns:a16="http://schemas.microsoft.com/office/drawing/2014/main" id="{9B9870FA-F908-438D-88D9-8205282F37F7}"/>
              </a:ext>
            </a:extLst>
          </p:cNvPr>
          <p:cNvSpPr>
            <a:spLocks noChangeArrowheads="1"/>
          </p:cNvSpPr>
          <p:nvPr/>
        </p:nvSpPr>
        <p:spPr bwMode="auto">
          <a:xfrm>
            <a:off x="5280025" y="3927475"/>
            <a:ext cx="2386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d-ID" sz="1000">
                <a:latin typeface="Bookman Old Style" panose="02050604050505020204" pitchFamily="18" charset="0"/>
              </a:rPr>
              <a:t>paling </a:t>
            </a:r>
            <a:r>
              <a:rPr lang="id-ID" altLang="id-ID" sz="1000">
                <a:latin typeface="Bookman Old Style" panose="02050604050505020204" pitchFamily="18" charset="0"/>
              </a:rPr>
              <a:t>lama</a:t>
            </a:r>
            <a:r>
              <a:rPr lang="en-US" altLang="id-ID" sz="1000">
                <a:latin typeface="Bookman Old Style" panose="02050604050505020204" pitchFamily="18" charset="0"/>
              </a:rPr>
              <a:t> 2</a:t>
            </a:r>
            <a:r>
              <a:rPr lang="id-ID" altLang="id-ID" sz="1000">
                <a:latin typeface="Bookman Old Style" panose="02050604050505020204" pitchFamily="18" charset="0"/>
              </a:rPr>
              <a:t> (</a:t>
            </a:r>
            <a:r>
              <a:rPr lang="en-US" altLang="id-ID" sz="1000">
                <a:latin typeface="Bookman Old Style" panose="02050604050505020204" pitchFamily="18" charset="0"/>
              </a:rPr>
              <a:t>dua</a:t>
            </a:r>
            <a:r>
              <a:rPr lang="id-ID" altLang="id-ID" sz="1000">
                <a:latin typeface="Bookman Old Style" panose="02050604050505020204" pitchFamily="18" charset="0"/>
              </a:rPr>
              <a:t>) hari sebelum sidang Pemeriksaan Pendahuluan </a:t>
            </a:r>
          </a:p>
        </p:txBody>
      </p:sp>
      <p:sp>
        <p:nvSpPr>
          <p:cNvPr id="23565" name="Rectangle 19">
            <a:extLst>
              <a:ext uri="{FF2B5EF4-FFF2-40B4-BE49-F238E27FC236}">
                <a16:creationId xmlns:a16="http://schemas.microsoft.com/office/drawing/2014/main" id="{F8AAE0F0-C3EA-4999-8E55-9075EAA29427}"/>
              </a:ext>
            </a:extLst>
          </p:cNvPr>
          <p:cNvSpPr>
            <a:spLocks noChangeArrowheads="1"/>
          </p:cNvSpPr>
          <p:nvPr/>
        </p:nvSpPr>
        <p:spPr bwMode="auto">
          <a:xfrm>
            <a:off x="1579563" y="4525963"/>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solidFill>
                  <a:schemeClr val="bg1"/>
                </a:solidFill>
                <a:latin typeface="Bookman Old Style" panose="02050604050505020204" pitchFamily="18" charset="0"/>
              </a:rPr>
              <a:t>paling lama 30 hari kerja (sejak)</a:t>
            </a:r>
          </a:p>
        </p:txBody>
      </p:sp>
      <p:sp>
        <p:nvSpPr>
          <p:cNvPr id="23566" name="Rectangle 48">
            <a:extLst>
              <a:ext uri="{FF2B5EF4-FFF2-40B4-BE49-F238E27FC236}">
                <a16:creationId xmlns:a16="http://schemas.microsoft.com/office/drawing/2014/main" id="{16E9ED96-C7BB-4B57-9A4A-CE802AEF2565}"/>
              </a:ext>
            </a:extLst>
          </p:cNvPr>
          <p:cNvSpPr>
            <a:spLocks noChangeArrowheads="1"/>
          </p:cNvSpPr>
          <p:nvPr/>
        </p:nvSpPr>
        <p:spPr bwMode="auto">
          <a:xfrm>
            <a:off x="5608638" y="1957388"/>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000">
                <a:latin typeface="Bookman Old Style" panose="02050604050505020204" pitchFamily="18" charset="0"/>
              </a:rPr>
              <a:t>paling lama 1 (satu) hari  setelah permohonan dicatat dalam BRPK</a:t>
            </a:r>
          </a:p>
        </p:txBody>
      </p:sp>
      <p:sp>
        <p:nvSpPr>
          <p:cNvPr id="23567" name="Rectangle 45">
            <a:extLst>
              <a:ext uri="{FF2B5EF4-FFF2-40B4-BE49-F238E27FC236}">
                <a16:creationId xmlns:a16="http://schemas.microsoft.com/office/drawing/2014/main" id="{3FFB3676-BFAA-4C7E-A921-28FD5AD119EB}"/>
              </a:ext>
            </a:extLst>
          </p:cNvPr>
          <p:cNvSpPr>
            <a:spLocks noChangeArrowheads="1"/>
          </p:cNvSpPr>
          <p:nvPr/>
        </p:nvSpPr>
        <p:spPr bwMode="auto">
          <a:xfrm>
            <a:off x="2103438" y="26511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indent="-825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solidFill>
                  <a:schemeClr val="bg1"/>
                </a:solidFill>
                <a:latin typeface="Bookman Old Style" panose="02050604050505020204" pitchFamily="18" charset="0"/>
              </a:rPr>
              <a:t>paling </a:t>
            </a:r>
            <a:r>
              <a:rPr lang="en-US" altLang="id-ID" sz="1400" b="1">
                <a:solidFill>
                  <a:schemeClr val="bg1"/>
                </a:solidFill>
                <a:latin typeface="Bookman Old Style" panose="02050604050505020204" pitchFamily="18" charset="0"/>
              </a:rPr>
              <a:t>cepat</a:t>
            </a:r>
            <a:r>
              <a:rPr lang="id-ID" altLang="id-ID" sz="1400" b="1">
                <a:solidFill>
                  <a:schemeClr val="bg1"/>
                </a:solidFill>
                <a:latin typeface="Bookman Old Style" panose="02050604050505020204" pitchFamily="18" charset="0"/>
              </a:rPr>
              <a:t> 7 hari (sejak)</a:t>
            </a:r>
          </a:p>
        </p:txBody>
      </p:sp>
      <p:pic>
        <p:nvPicPr>
          <p:cNvPr id="23568" name="Picture 46">
            <a:extLst>
              <a:ext uri="{FF2B5EF4-FFF2-40B4-BE49-F238E27FC236}">
                <a16:creationId xmlns:a16="http://schemas.microsoft.com/office/drawing/2014/main" id="{423DEE12-927E-46D8-9F0E-C9C3DD15FEA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17713" y="1219200"/>
            <a:ext cx="33813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TextBox 9">
            <a:extLst>
              <a:ext uri="{FF2B5EF4-FFF2-40B4-BE49-F238E27FC236}">
                <a16:creationId xmlns:a16="http://schemas.microsoft.com/office/drawing/2014/main" id="{646B8328-1CDC-429A-959E-979DA0C361D5}"/>
              </a:ext>
            </a:extLst>
          </p:cNvPr>
          <p:cNvSpPr txBox="1">
            <a:spLocks noChangeArrowheads="1"/>
          </p:cNvSpPr>
          <p:nvPr/>
        </p:nvSpPr>
        <p:spPr bwMode="auto">
          <a:xfrm>
            <a:off x="2103438" y="1196975"/>
            <a:ext cx="3084512" cy="1292225"/>
          </a:xfrm>
          <a:prstGeom prst="rect">
            <a:avLst/>
          </a:prstGeom>
          <a:noFill/>
          <a:ln w="9525">
            <a:noFill/>
            <a:miter lim="800000"/>
            <a:headEnd/>
            <a:tailEnd/>
          </a:ln>
        </p:spPr>
        <p:txBody>
          <a:bodyPr>
            <a:spAutoFit/>
          </a:bodyPr>
          <a:lstStyle/>
          <a:p>
            <a:pPr eaLnBrk="1" hangingPunct="1">
              <a:defRPr/>
            </a:pPr>
            <a:r>
              <a:rPr lang="id-ID" sz="1200" dirty="0">
                <a:solidFill>
                  <a:schemeClr val="bg1"/>
                </a:solidFill>
                <a:latin typeface="Bookman Old Style" pitchFamily="18" charset="0"/>
                <a:cs typeface="Arial" charset="0"/>
              </a:rPr>
              <a:t>Pemberitahuan Hari Sidang Pertama</a:t>
            </a:r>
          </a:p>
          <a:p>
            <a:pPr marL="85725" indent="-85725" eaLnBrk="1" hangingPunct="1">
              <a:defRPr/>
            </a:pPr>
            <a:endParaRPr lang="id-ID" sz="200" dirty="0">
              <a:latin typeface="Bookman Old Style" pitchFamily="18" charset="0"/>
              <a:cs typeface="Arial" charset="0"/>
            </a:endParaRPr>
          </a:p>
          <a:p>
            <a:pPr marL="85725" indent="-85725" eaLnBrk="1" hangingPunct="1">
              <a:defRPr/>
            </a:pPr>
            <a:endParaRPr lang="id-ID" sz="300" dirty="0">
              <a:latin typeface="Bookman Old Style" pitchFamily="18" charset="0"/>
              <a:cs typeface="Arial" charset="0"/>
            </a:endParaRPr>
          </a:p>
          <a:p>
            <a:pPr marL="85725" indent="-85725" eaLnBrk="1" hangingPunct="1">
              <a:defRPr/>
            </a:pPr>
            <a:endParaRPr lang="id-ID" sz="200" dirty="0">
              <a:latin typeface="Bookman Old Style" pitchFamily="18" charset="0"/>
              <a:cs typeface="Arial" charset="0"/>
            </a:endParaRPr>
          </a:p>
          <a:p>
            <a:pPr marL="85725" indent="-85725" eaLnBrk="1" hangingPunct="1">
              <a:defRPr/>
            </a:pPr>
            <a:endParaRPr lang="id-ID" sz="100" dirty="0">
              <a:latin typeface="Bookman Old Style" pitchFamily="18" charset="0"/>
              <a:cs typeface="Arial" charset="0"/>
            </a:endParaRPr>
          </a:p>
          <a:p>
            <a:pPr marL="85725" indent="-85725" eaLnBrk="1" hangingPunct="1">
              <a:defRPr/>
            </a:pPr>
            <a:endParaRPr lang="id-ID" sz="200" dirty="0">
              <a:latin typeface="Bookman Old Style" pitchFamily="18" charset="0"/>
              <a:cs typeface="Arial" charset="0"/>
            </a:endParaRPr>
          </a:p>
          <a:p>
            <a:pPr algn="ctr" eaLnBrk="1" hangingPunct="1">
              <a:defRPr/>
            </a:pPr>
            <a:r>
              <a:rPr lang="id-ID" sz="1400" dirty="0">
                <a:latin typeface="Bookman Old Style" pitchFamily="18" charset="0"/>
                <a:cs typeface="Arial" charset="0"/>
              </a:rPr>
              <a:t>Pemohon</a:t>
            </a:r>
          </a:p>
          <a:p>
            <a:pPr algn="ctr" eaLnBrk="1" hangingPunct="1">
              <a:defRPr/>
            </a:pPr>
            <a:r>
              <a:rPr lang="id-ID" sz="1400" dirty="0">
                <a:latin typeface="Bookman Old Style" pitchFamily="18" charset="0"/>
                <a:cs typeface="Arial" charset="0"/>
              </a:rPr>
              <a:t>Termohon </a:t>
            </a:r>
          </a:p>
          <a:p>
            <a:pPr algn="ctr" eaLnBrk="1" hangingPunct="1">
              <a:defRPr/>
            </a:pPr>
            <a:r>
              <a:rPr lang="id-ID" sz="1400" dirty="0">
                <a:latin typeface="Bookman Old Style" pitchFamily="18" charset="0"/>
                <a:cs typeface="Arial" charset="0"/>
              </a:rPr>
              <a:t>Parpol Peserta Pemilu</a:t>
            </a:r>
          </a:p>
          <a:p>
            <a:pPr algn="ctr" eaLnBrk="1" hangingPunct="1">
              <a:defRPr/>
            </a:pPr>
            <a:r>
              <a:rPr lang="id-ID" sz="1400" dirty="0">
                <a:latin typeface="Bookman Old Style" pitchFamily="18" charset="0"/>
                <a:cs typeface="Arial" charset="0"/>
              </a:rPr>
              <a:t>Bawaslu</a:t>
            </a:r>
          </a:p>
        </p:txBody>
      </p:sp>
      <p:pic>
        <p:nvPicPr>
          <p:cNvPr id="23570" name="Picture 49">
            <a:extLst>
              <a:ext uri="{FF2B5EF4-FFF2-40B4-BE49-F238E27FC236}">
                <a16:creationId xmlns:a16="http://schemas.microsoft.com/office/drawing/2014/main" id="{0421DBC9-4CF2-4EC4-8144-F7C51E06914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8438" y="3305175"/>
            <a:ext cx="168433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6">
            <a:extLst>
              <a:ext uri="{FF2B5EF4-FFF2-40B4-BE49-F238E27FC236}">
                <a16:creationId xmlns:a16="http://schemas.microsoft.com/office/drawing/2014/main" id="{9969FA0A-EC2A-47DF-8F59-E0A9E04D03A3}"/>
              </a:ext>
            </a:extLst>
          </p:cNvPr>
          <p:cNvSpPr txBox="1">
            <a:spLocks noChangeArrowheads="1"/>
          </p:cNvSpPr>
          <p:nvPr/>
        </p:nvSpPr>
        <p:spPr bwMode="auto">
          <a:xfrm>
            <a:off x="322263" y="3505200"/>
            <a:ext cx="1468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latin typeface="Bookman Old Style" panose="02050604050505020204" pitchFamily="18" charset="0"/>
              </a:rPr>
              <a:t>Permohonan</a:t>
            </a:r>
          </a:p>
          <a:p>
            <a:pPr algn="ctr" eaLnBrk="1" hangingPunct="1">
              <a:spcBef>
                <a:spcPct val="0"/>
              </a:spcBef>
              <a:buFontTx/>
              <a:buNone/>
            </a:pPr>
            <a:r>
              <a:rPr lang="id-ID" altLang="id-ID" sz="1400" b="1">
                <a:latin typeface="Bookman Old Style" panose="02050604050505020204" pitchFamily="18" charset="0"/>
              </a:rPr>
              <a:t>dicatat dalam</a:t>
            </a:r>
          </a:p>
          <a:p>
            <a:pPr algn="ctr" eaLnBrk="1" hangingPunct="1">
              <a:spcBef>
                <a:spcPct val="0"/>
              </a:spcBef>
              <a:buFontTx/>
              <a:buNone/>
            </a:pPr>
            <a:r>
              <a:rPr lang="id-ID" altLang="id-ID" sz="1400" b="1">
                <a:latin typeface="Bookman Old Style" panose="02050604050505020204" pitchFamily="18" charset="0"/>
              </a:rPr>
              <a:t>BRPK</a:t>
            </a:r>
          </a:p>
        </p:txBody>
      </p:sp>
      <p:pic>
        <p:nvPicPr>
          <p:cNvPr id="23572" name="Picture 52">
            <a:extLst>
              <a:ext uri="{FF2B5EF4-FFF2-40B4-BE49-F238E27FC236}">
                <a16:creationId xmlns:a16="http://schemas.microsoft.com/office/drawing/2014/main" id="{38635B22-1D72-4035-8CA3-5F5A124CBF2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49700" y="3257550"/>
            <a:ext cx="13731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Box 36">
            <a:extLst>
              <a:ext uri="{FF2B5EF4-FFF2-40B4-BE49-F238E27FC236}">
                <a16:creationId xmlns:a16="http://schemas.microsoft.com/office/drawing/2014/main" id="{1FE00F62-B776-4468-9A13-0F716678BD3B}"/>
              </a:ext>
            </a:extLst>
          </p:cNvPr>
          <p:cNvSpPr txBox="1">
            <a:spLocks noChangeArrowheads="1"/>
          </p:cNvSpPr>
          <p:nvPr/>
        </p:nvSpPr>
        <p:spPr bwMode="auto">
          <a:xfrm>
            <a:off x="4065588" y="3333750"/>
            <a:ext cx="14287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defRPr sz="4000" b="1">
                <a:solidFill>
                  <a:schemeClr val="bg1"/>
                </a:solidFill>
                <a:latin typeface="Arial" charset="0"/>
                <a:cs typeface="Arial" charset="0"/>
              </a:defRPr>
            </a:lvl1pPr>
            <a:lvl2pPr marL="742950" indent="-285750">
              <a:defRPr sz="4000" b="1">
                <a:solidFill>
                  <a:schemeClr val="bg1"/>
                </a:solidFill>
                <a:latin typeface="Arial" charset="0"/>
                <a:cs typeface="Arial" charset="0"/>
              </a:defRPr>
            </a:lvl2pPr>
            <a:lvl3pPr marL="1143000" indent="-228600">
              <a:defRPr sz="4000" b="1">
                <a:solidFill>
                  <a:schemeClr val="bg1"/>
                </a:solidFill>
                <a:latin typeface="Arial" charset="0"/>
                <a:cs typeface="Arial" charset="0"/>
              </a:defRPr>
            </a:lvl3pPr>
            <a:lvl4pPr marL="1600200" indent="-228600">
              <a:defRPr sz="4000" b="1">
                <a:solidFill>
                  <a:schemeClr val="bg1"/>
                </a:solidFill>
                <a:latin typeface="Arial" charset="0"/>
                <a:cs typeface="Arial" charset="0"/>
              </a:defRPr>
            </a:lvl4pPr>
            <a:lvl5pPr marL="2057400" indent="-228600">
              <a:defRPr sz="4000" b="1">
                <a:solidFill>
                  <a:schemeClr val="bg1"/>
                </a:solidFill>
                <a:latin typeface="Arial" charset="0"/>
                <a:cs typeface="Arial" charset="0"/>
              </a:defRPr>
            </a:lvl5pPr>
            <a:lvl6pPr marL="2514600" indent="-228600" eaLnBrk="0" fontAlgn="base" hangingPunct="0">
              <a:spcBef>
                <a:spcPct val="0"/>
              </a:spcBef>
              <a:spcAft>
                <a:spcPct val="0"/>
              </a:spcAft>
              <a:defRPr sz="4000" b="1">
                <a:solidFill>
                  <a:schemeClr val="bg1"/>
                </a:solidFill>
                <a:latin typeface="Arial" charset="0"/>
                <a:cs typeface="Arial" charset="0"/>
              </a:defRPr>
            </a:lvl6pPr>
            <a:lvl7pPr marL="2971800" indent="-228600" eaLnBrk="0" fontAlgn="base" hangingPunct="0">
              <a:spcBef>
                <a:spcPct val="0"/>
              </a:spcBef>
              <a:spcAft>
                <a:spcPct val="0"/>
              </a:spcAft>
              <a:defRPr sz="4000" b="1">
                <a:solidFill>
                  <a:schemeClr val="bg1"/>
                </a:solidFill>
                <a:latin typeface="Arial" charset="0"/>
                <a:cs typeface="Arial" charset="0"/>
              </a:defRPr>
            </a:lvl7pPr>
            <a:lvl8pPr marL="3429000" indent="-228600" eaLnBrk="0" fontAlgn="base" hangingPunct="0">
              <a:spcBef>
                <a:spcPct val="0"/>
              </a:spcBef>
              <a:spcAft>
                <a:spcPct val="0"/>
              </a:spcAft>
              <a:defRPr sz="4000" b="1">
                <a:solidFill>
                  <a:schemeClr val="bg1"/>
                </a:solidFill>
                <a:latin typeface="Arial" charset="0"/>
                <a:cs typeface="Arial" charset="0"/>
              </a:defRPr>
            </a:lvl8pPr>
            <a:lvl9pPr marL="3886200" indent="-228600" eaLnBrk="0" fontAlgn="base" hangingPunct="0">
              <a:spcBef>
                <a:spcPct val="0"/>
              </a:spcBef>
              <a:spcAft>
                <a:spcPct val="0"/>
              </a:spcAft>
              <a:defRPr sz="4000" b="1">
                <a:solidFill>
                  <a:schemeClr val="bg1"/>
                </a:solidFill>
                <a:latin typeface="Arial" charset="0"/>
                <a:cs typeface="Arial" charset="0"/>
              </a:defRPr>
            </a:lvl9pPr>
          </a:lstStyle>
          <a:p>
            <a:pPr eaLnBrk="1" hangingPunct="1">
              <a:buFont typeface="Wingdings" pitchFamily="2" charset="2"/>
              <a:buChar char="§"/>
              <a:defRPr/>
            </a:pPr>
            <a:r>
              <a:rPr lang="id-ID" altLang="id-ID" sz="1050" dirty="0">
                <a:solidFill>
                  <a:schemeClr val="tx1"/>
                </a:solidFill>
                <a:latin typeface="Bookman Old Style" pitchFamily="18" charset="0"/>
              </a:rPr>
              <a:t>TERMOHON</a:t>
            </a:r>
          </a:p>
          <a:p>
            <a:pPr eaLnBrk="1" hangingPunct="1">
              <a:buFont typeface="Wingdings" pitchFamily="2" charset="2"/>
              <a:buChar char="§"/>
              <a:defRPr/>
            </a:pPr>
            <a:r>
              <a:rPr lang="id-ID" sz="1050" dirty="0">
                <a:solidFill>
                  <a:schemeClr val="tx1"/>
                </a:solidFill>
                <a:latin typeface="Bookman Old Style" pitchFamily="18" charset="0"/>
              </a:rPr>
              <a:t>PARPOL </a:t>
            </a:r>
            <a:r>
              <a:rPr lang="en-US" sz="1050" dirty="0">
                <a:solidFill>
                  <a:schemeClr val="tx1"/>
                </a:solidFill>
                <a:latin typeface="Bookman Old Style" pitchFamily="18" charset="0"/>
              </a:rPr>
              <a:t>PESERTA PEMIL</a:t>
            </a:r>
            <a:r>
              <a:rPr lang="id-ID" sz="1050" dirty="0">
                <a:solidFill>
                  <a:schemeClr val="tx1"/>
                </a:solidFill>
                <a:latin typeface="Bookman Old Style" pitchFamily="18" charset="0"/>
              </a:rPr>
              <a:t>U</a:t>
            </a:r>
          </a:p>
          <a:p>
            <a:pPr eaLnBrk="1" hangingPunct="1">
              <a:buFont typeface="Wingdings" pitchFamily="2" charset="2"/>
              <a:buChar char="§"/>
              <a:defRPr/>
            </a:pPr>
            <a:r>
              <a:rPr lang="id-ID" altLang="id-ID" sz="1050" dirty="0">
                <a:solidFill>
                  <a:schemeClr val="tx1"/>
                </a:solidFill>
                <a:latin typeface="Bookman Old Style" pitchFamily="18" charset="0"/>
              </a:rPr>
              <a:t>BAWASLU </a:t>
            </a:r>
          </a:p>
        </p:txBody>
      </p:sp>
      <p:pic>
        <p:nvPicPr>
          <p:cNvPr id="23574" name="Picture 54">
            <a:extLst>
              <a:ext uri="{FF2B5EF4-FFF2-40B4-BE49-F238E27FC236}">
                <a16:creationId xmlns:a16="http://schemas.microsoft.com/office/drawing/2014/main" id="{DF99C852-B46F-4A80-9B39-C33D370274F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56088" y="4984750"/>
            <a:ext cx="2752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TextBox 21">
            <a:extLst>
              <a:ext uri="{FF2B5EF4-FFF2-40B4-BE49-F238E27FC236}">
                <a16:creationId xmlns:a16="http://schemas.microsoft.com/office/drawing/2014/main" id="{188820E4-91DA-4D07-BE13-51DCB183D743}"/>
              </a:ext>
            </a:extLst>
          </p:cNvPr>
          <p:cNvSpPr txBox="1">
            <a:spLocks noChangeArrowheads="1"/>
          </p:cNvSpPr>
          <p:nvPr/>
        </p:nvSpPr>
        <p:spPr bwMode="auto">
          <a:xfrm>
            <a:off x="4403725" y="5133975"/>
            <a:ext cx="2462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000" b="1"/>
              <a:t>Permohonan diunggah ke laman MK: www.mahkamahkonstitusi.go.id</a:t>
            </a:r>
          </a:p>
        </p:txBody>
      </p:sp>
      <p:pic>
        <p:nvPicPr>
          <p:cNvPr id="23576" name="Picture 55">
            <a:extLst>
              <a:ext uri="{FF2B5EF4-FFF2-40B4-BE49-F238E27FC236}">
                <a16:creationId xmlns:a16="http://schemas.microsoft.com/office/drawing/2014/main" id="{315CB030-AD45-4C1B-981C-DC454C1003F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2538" y="4352925"/>
            <a:ext cx="11112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extBox 49">
            <a:extLst>
              <a:ext uri="{FF2B5EF4-FFF2-40B4-BE49-F238E27FC236}">
                <a16:creationId xmlns:a16="http://schemas.microsoft.com/office/drawing/2014/main" id="{2BA683BE-4DFF-460B-AC0B-694C50156846}"/>
              </a:ext>
            </a:extLst>
          </p:cNvPr>
          <p:cNvSpPr txBox="1">
            <a:spLocks noChangeArrowheads="1"/>
          </p:cNvSpPr>
          <p:nvPr/>
        </p:nvSpPr>
        <p:spPr bwMode="auto">
          <a:xfrm>
            <a:off x="7612063" y="451643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latin typeface="Bookman Old Style" panose="02050604050505020204" pitchFamily="18" charset="0"/>
              </a:rPr>
              <a:t>Putusan</a:t>
            </a:r>
          </a:p>
        </p:txBody>
      </p:sp>
      <p:pic>
        <p:nvPicPr>
          <p:cNvPr id="23578" name="Picture 56">
            <a:extLst>
              <a:ext uri="{FF2B5EF4-FFF2-40B4-BE49-F238E27FC236}">
                <a16:creationId xmlns:a16="http://schemas.microsoft.com/office/drawing/2014/main" id="{11F7D1CE-8645-4802-BB54-CA029C1D81F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62838" y="3416300"/>
            <a:ext cx="13319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TextBox 39">
            <a:extLst>
              <a:ext uri="{FF2B5EF4-FFF2-40B4-BE49-F238E27FC236}">
                <a16:creationId xmlns:a16="http://schemas.microsoft.com/office/drawing/2014/main" id="{0CA65C41-1C1E-49FF-BF91-98E6ADDC89AE}"/>
              </a:ext>
            </a:extLst>
          </p:cNvPr>
          <p:cNvSpPr txBox="1">
            <a:spLocks noChangeArrowheads="1"/>
          </p:cNvSpPr>
          <p:nvPr/>
        </p:nvSpPr>
        <p:spPr bwMode="auto">
          <a:xfrm>
            <a:off x="7462838" y="3554413"/>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latin typeface="Bookman Old Style" panose="02050604050505020204" pitchFamily="18" charset="0"/>
              </a:rPr>
              <a:t>Persidangan</a:t>
            </a:r>
          </a:p>
        </p:txBody>
      </p:sp>
      <p:pic>
        <p:nvPicPr>
          <p:cNvPr id="23580" name="Picture 59">
            <a:extLst>
              <a:ext uri="{FF2B5EF4-FFF2-40B4-BE49-F238E27FC236}">
                <a16:creationId xmlns:a16="http://schemas.microsoft.com/office/drawing/2014/main" id="{C18D0414-DA25-4FFA-8492-C8E1EC661BB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8788" y="1762125"/>
            <a:ext cx="3968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60">
            <a:extLst>
              <a:ext uri="{FF2B5EF4-FFF2-40B4-BE49-F238E27FC236}">
                <a16:creationId xmlns:a16="http://schemas.microsoft.com/office/drawing/2014/main" id="{FE24A579-9EF9-4189-82C7-B3DA2C3E7F6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32438" y="1762125"/>
            <a:ext cx="280035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65">
            <a:extLst>
              <a:ext uri="{FF2B5EF4-FFF2-40B4-BE49-F238E27FC236}">
                <a16:creationId xmlns:a16="http://schemas.microsoft.com/office/drawing/2014/main" id="{A01EAA78-4D76-4463-A617-A316192328F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564438" y="2701925"/>
            <a:ext cx="457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67">
            <a:extLst>
              <a:ext uri="{FF2B5EF4-FFF2-40B4-BE49-F238E27FC236}">
                <a16:creationId xmlns:a16="http://schemas.microsoft.com/office/drawing/2014/main" id="{384C54BD-69BB-4370-BCD6-07EBD03CBB66}"/>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93888" y="3495675"/>
            <a:ext cx="203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Rectangle 45">
            <a:extLst>
              <a:ext uri="{FF2B5EF4-FFF2-40B4-BE49-F238E27FC236}">
                <a16:creationId xmlns:a16="http://schemas.microsoft.com/office/drawing/2014/main" id="{A7535AEF-3209-40BD-94FB-7CF5DB4B7544}"/>
              </a:ext>
            </a:extLst>
          </p:cNvPr>
          <p:cNvSpPr>
            <a:spLocks noChangeArrowheads="1"/>
          </p:cNvSpPr>
          <p:nvPr/>
        </p:nvSpPr>
        <p:spPr bwMode="auto">
          <a:xfrm>
            <a:off x="1703388" y="3932238"/>
            <a:ext cx="2333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000">
                <a:latin typeface="Bookman Old Style" panose="02050604050505020204" pitchFamily="18" charset="0"/>
              </a:rPr>
              <a:t>paling lama 1 (satu) hari setelah permohonan dicatat dalam BRPK</a:t>
            </a:r>
          </a:p>
        </p:txBody>
      </p:sp>
      <p:pic>
        <p:nvPicPr>
          <p:cNvPr id="23585" name="Picture 86">
            <a:extLst>
              <a:ext uri="{FF2B5EF4-FFF2-40B4-BE49-F238E27FC236}">
                <a16:creationId xmlns:a16="http://schemas.microsoft.com/office/drawing/2014/main" id="{39193B9C-EF6F-4190-8DDE-776AF0745C8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567113" y="5124450"/>
            <a:ext cx="6127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88">
            <a:extLst>
              <a:ext uri="{FF2B5EF4-FFF2-40B4-BE49-F238E27FC236}">
                <a16:creationId xmlns:a16="http://schemas.microsoft.com/office/drawing/2014/main" id="{DBB6A253-E88F-4208-9C2E-FB24320424B9}"/>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904038" y="4448175"/>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90">
            <a:extLst>
              <a:ext uri="{FF2B5EF4-FFF2-40B4-BE49-F238E27FC236}">
                <a16:creationId xmlns:a16="http://schemas.microsoft.com/office/drawing/2014/main" id="{A08E494E-78F0-416E-9629-E4A2B11CC457}"/>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966788" y="5248275"/>
            <a:ext cx="2616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4" name="Rectangle 2">
            <a:extLst>
              <a:ext uri="{FF2B5EF4-FFF2-40B4-BE49-F238E27FC236}">
                <a16:creationId xmlns:a16="http://schemas.microsoft.com/office/drawing/2014/main" id="{7A9B3C30-4004-4B7D-B0CC-7526E4AAC658}"/>
              </a:ext>
            </a:extLst>
          </p:cNvPr>
          <p:cNvSpPr>
            <a:spLocks noChangeArrowheads="1"/>
          </p:cNvSpPr>
          <p:nvPr/>
        </p:nvSpPr>
        <p:spPr bwMode="auto">
          <a:xfrm>
            <a:off x="128588" y="115888"/>
            <a:ext cx="8836025" cy="954087"/>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r>
              <a:rPr lang="id-ID" altLang="id-ID" sz="2800" dirty="0">
                <a:solidFill>
                  <a:srgbClr val="C00000"/>
                </a:solidFill>
                <a:latin typeface="Bookman Old Style" pitchFamily="18" charset="0"/>
              </a:rPr>
              <a:t>MANAJEMEN PENANGANGAN PERKARA </a:t>
            </a:r>
          </a:p>
          <a:p>
            <a:pPr algn="ctr" eaLnBrk="1" hangingPunct="1">
              <a:defRPr/>
            </a:pPr>
            <a:r>
              <a:rPr lang="id-ID" altLang="id-ID" sz="2800" dirty="0">
                <a:solidFill>
                  <a:srgbClr val="C00000"/>
                </a:solidFill>
                <a:latin typeface="Bookman Old Style" pitchFamily="18" charset="0"/>
              </a:rPr>
              <a:t>DAN PERSIDANGAN</a:t>
            </a:r>
            <a:endParaRPr lang="id-ID" altLang="id-ID" sz="2800" dirty="0">
              <a:solidFill>
                <a:srgbClr val="C00000"/>
              </a:solidFill>
            </a:endParaRPr>
          </a:p>
        </p:txBody>
      </p:sp>
      <p:sp>
        <p:nvSpPr>
          <p:cNvPr id="23589" name="Slide Number Placeholder 1">
            <a:extLst>
              <a:ext uri="{FF2B5EF4-FFF2-40B4-BE49-F238E27FC236}">
                <a16:creationId xmlns:a16="http://schemas.microsoft.com/office/drawing/2014/main" id="{67EDEC3F-4E34-499D-8286-9D1B71897F1F}"/>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E0014BE-0007-45D1-8C23-990F6D12CA3D}" type="slidenum">
              <a:rPr lang="es-ES" altLang="en-US" sz="1400" smtClean="0"/>
              <a:pPr>
                <a:spcBef>
                  <a:spcPct val="0"/>
                </a:spcBef>
                <a:buFontTx/>
                <a:buNone/>
              </a:pPr>
              <a:t>26</a:t>
            </a:fld>
            <a:endParaRPr lang="es-ES" altLang="en-US" sz="1400"/>
          </a:p>
        </p:txBody>
      </p:sp>
    </p:spTree>
  </p:cSld>
  <p:clrMapOvr>
    <a:masterClrMapping/>
  </p:clrMapOvr>
  <p:transition spd="slow">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5">
            <a:extLst>
              <a:ext uri="{FF2B5EF4-FFF2-40B4-BE49-F238E27FC236}">
                <a16:creationId xmlns:a16="http://schemas.microsoft.com/office/drawing/2014/main" id="{0DAE9BA7-3772-4871-9BA6-006280A05A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2589213"/>
            <a:ext cx="27209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6">
            <a:extLst>
              <a:ext uri="{FF2B5EF4-FFF2-40B4-BE49-F238E27FC236}">
                <a16:creationId xmlns:a16="http://schemas.microsoft.com/office/drawing/2014/main" id="{0A55D30E-6BD8-464D-865D-4686C6D693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2622550"/>
            <a:ext cx="20034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7">
            <a:extLst>
              <a:ext uri="{FF2B5EF4-FFF2-40B4-BE49-F238E27FC236}">
                <a16:creationId xmlns:a16="http://schemas.microsoft.com/office/drawing/2014/main" id="{E88921EE-08AA-486E-8F0B-78717F5B28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9513" y="2641600"/>
            <a:ext cx="107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4">
            <a:extLst>
              <a:ext uri="{FF2B5EF4-FFF2-40B4-BE49-F238E27FC236}">
                <a16:creationId xmlns:a16="http://schemas.microsoft.com/office/drawing/2014/main" id="{522D4197-44BA-44F4-8CFC-BC6C9275B6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88" y="2641600"/>
            <a:ext cx="18161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4">
            <a:extLst>
              <a:ext uri="{FF2B5EF4-FFF2-40B4-BE49-F238E27FC236}">
                <a16:creationId xmlns:a16="http://schemas.microsoft.com/office/drawing/2014/main" id="{80AAF34A-6B4F-4F5C-B022-FC30C0EBAC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34225" y="1130300"/>
            <a:ext cx="13604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3">
            <a:extLst>
              <a:ext uri="{FF2B5EF4-FFF2-40B4-BE49-F238E27FC236}">
                <a16:creationId xmlns:a16="http://schemas.microsoft.com/office/drawing/2014/main" id="{5232EB47-DB80-4B69-B7FE-1121B4FD0C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19738" y="1122363"/>
            <a:ext cx="9080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2">
            <a:extLst>
              <a:ext uri="{FF2B5EF4-FFF2-40B4-BE49-F238E27FC236}">
                <a16:creationId xmlns:a16="http://schemas.microsoft.com/office/drawing/2014/main" id="{3F3D7FA2-F2C1-4B67-B372-3CB0C1CCD9E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82900" y="946150"/>
            <a:ext cx="17986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1">
            <a:extLst>
              <a:ext uri="{FF2B5EF4-FFF2-40B4-BE49-F238E27FC236}">
                <a16:creationId xmlns:a16="http://schemas.microsoft.com/office/drawing/2014/main" id="{76F3DC5C-7E1D-43CE-9AC4-EA3D2D183A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936625"/>
            <a:ext cx="1800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Slide Number Placeholder 5">
            <a:extLst>
              <a:ext uri="{FF2B5EF4-FFF2-40B4-BE49-F238E27FC236}">
                <a16:creationId xmlns:a16="http://schemas.microsoft.com/office/drawing/2014/main" id="{D68D52C9-4E6F-40E9-84E8-0E90F4F98AEC}"/>
              </a:ext>
            </a:extLst>
          </p:cNvPr>
          <p:cNvSpPr txBox="1">
            <a:spLocks noGrp="1"/>
          </p:cNvSpPr>
          <p:nvPr/>
        </p:nvSpPr>
        <p:spPr bwMode="auto">
          <a:xfrm>
            <a:off x="6659563" y="62579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B9FBFCA-20BA-468C-B5C5-43047C2B78EC}" type="slidenum">
              <a:rPr lang="en-US" altLang="id-ID" sz="1800" b="1">
                <a:solidFill>
                  <a:schemeClr val="bg1"/>
                </a:solidFill>
              </a:rPr>
              <a:pPr algn="r" eaLnBrk="1" hangingPunct="1">
                <a:spcBef>
                  <a:spcPct val="0"/>
                </a:spcBef>
                <a:buFontTx/>
                <a:buNone/>
              </a:pPr>
              <a:t>27</a:t>
            </a:fld>
            <a:endParaRPr lang="en-US" altLang="id-ID" sz="1800" b="1">
              <a:solidFill>
                <a:schemeClr val="bg1"/>
              </a:solidFill>
            </a:endParaRPr>
          </a:p>
        </p:txBody>
      </p:sp>
      <p:sp>
        <p:nvSpPr>
          <p:cNvPr id="25611" name="TextBox 9">
            <a:extLst>
              <a:ext uri="{FF2B5EF4-FFF2-40B4-BE49-F238E27FC236}">
                <a16:creationId xmlns:a16="http://schemas.microsoft.com/office/drawing/2014/main" id="{50108690-FDB6-4299-93B5-47C48EBC7D10}"/>
              </a:ext>
            </a:extLst>
          </p:cNvPr>
          <p:cNvSpPr txBox="1">
            <a:spLocks noChangeArrowheads="1"/>
          </p:cNvSpPr>
          <p:nvPr/>
        </p:nvSpPr>
        <p:spPr bwMode="auto">
          <a:xfrm>
            <a:off x="7027863" y="1152525"/>
            <a:ext cx="170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latin typeface="Bookman Old Style" panose="02050604050505020204" pitchFamily="18" charset="0"/>
              </a:rPr>
              <a:t>SIDANG </a:t>
            </a:r>
          </a:p>
          <a:p>
            <a:pPr algn="ctr" eaLnBrk="1" hangingPunct="1">
              <a:spcBef>
                <a:spcPct val="0"/>
              </a:spcBef>
              <a:buFontTx/>
              <a:buNone/>
            </a:pPr>
            <a:r>
              <a:rPr lang="id-ID" altLang="id-ID" sz="1600" b="1">
                <a:latin typeface="Bookman Old Style" panose="02050604050505020204" pitchFamily="18" charset="0"/>
              </a:rPr>
              <a:t>PLENO</a:t>
            </a:r>
          </a:p>
        </p:txBody>
      </p:sp>
      <p:sp>
        <p:nvSpPr>
          <p:cNvPr id="25612" name="TextBox 25">
            <a:extLst>
              <a:ext uri="{FF2B5EF4-FFF2-40B4-BE49-F238E27FC236}">
                <a16:creationId xmlns:a16="http://schemas.microsoft.com/office/drawing/2014/main" id="{00573A9E-1C5C-420C-8655-2E5B47008ABA}"/>
              </a:ext>
            </a:extLst>
          </p:cNvPr>
          <p:cNvSpPr txBox="1">
            <a:spLocks noChangeArrowheads="1"/>
          </p:cNvSpPr>
          <p:nvPr/>
        </p:nvSpPr>
        <p:spPr bwMode="auto">
          <a:xfrm>
            <a:off x="323850" y="2667000"/>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id-ID" altLang="id-ID" sz="1200" dirty="0">
                <a:latin typeface="Bookman Old Style" panose="02050604050505020204" pitchFamily="18" charset="0"/>
              </a:rPr>
              <a:t>memeriksa kelengkapan dan kejelasan materi permohonan</a:t>
            </a:r>
          </a:p>
          <a:p>
            <a:pPr algn="just" eaLnBrk="1" hangingPunct="1">
              <a:spcBef>
                <a:spcPct val="0"/>
              </a:spcBef>
            </a:pPr>
            <a:r>
              <a:rPr lang="id-ID" altLang="id-ID" sz="1200" dirty="0">
                <a:latin typeface="Bookman Old Style" panose="02050604050505020204" pitchFamily="18" charset="0"/>
              </a:rPr>
              <a:t>mengesahan alat bukti Pemohon</a:t>
            </a:r>
          </a:p>
        </p:txBody>
      </p:sp>
      <p:sp>
        <p:nvSpPr>
          <p:cNvPr id="25613" name="TextBox 26">
            <a:extLst>
              <a:ext uri="{FF2B5EF4-FFF2-40B4-BE49-F238E27FC236}">
                <a16:creationId xmlns:a16="http://schemas.microsoft.com/office/drawing/2014/main" id="{8FBDC7F9-60C8-4C7E-9360-17089E7F7350}"/>
              </a:ext>
            </a:extLst>
          </p:cNvPr>
          <p:cNvSpPr txBox="1">
            <a:spLocks noChangeArrowheads="1"/>
          </p:cNvSpPr>
          <p:nvPr/>
        </p:nvSpPr>
        <p:spPr bwMode="auto">
          <a:xfrm>
            <a:off x="2413000" y="2681288"/>
            <a:ext cx="26638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180975" indent="-1809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memeriksa permohonan Pemohon;</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memeriksa Jawaban Termohon, Keterangan Pihak Terkait, dan/atau Keterangan Bawaslu;</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mengesahkan alat bukti</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memeriksa alat bukti tertulis;</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mendengarkan keterangan saksi;</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mendengarkan keterangan ahli; </a:t>
            </a:r>
          </a:p>
          <a:p>
            <a:pPr lvl="1" algn="just" eaLnBrk="1" hangingPunct="1">
              <a:spcBef>
                <a:spcPct val="0"/>
              </a:spcBef>
              <a:buFont typeface="Wingdings" panose="05000000000000000000" pitchFamily="2" charset="2"/>
              <a:buChar char="§"/>
            </a:pPr>
            <a:r>
              <a:rPr lang="id-ID" altLang="id-ID" sz="1200" dirty="0">
                <a:latin typeface="Bookman Old Style" panose="02050604050505020204" pitchFamily="18" charset="0"/>
              </a:rPr>
              <a:t>memeriksa alat bukti lain;</a:t>
            </a:r>
            <a:endParaRPr lang="en-US" altLang="id-ID" sz="1200" dirty="0">
              <a:latin typeface="Bookman Old Style" panose="02050604050505020204" pitchFamily="18" charset="0"/>
            </a:endParaRPr>
          </a:p>
          <a:p>
            <a:pPr lvl="1" algn="just" eaLnBrk="1" hangingPunct="1">
              <a:spcBef>
                <a:spcPct val="0"/>
              </a:spcBef>
              <a:buFont typeface="Wingdings" panose="05000000000000000000" pitchFamily="2" charset="2"/>
              <a:buChar char="§"/>
            </a:pPr>
            <a:r>
              <a:rPr lang="en-US" altLang="id-ID" sz="1200" dirty="0" err="1">
                <a:latin typeface="Bookman Old Style" panose="02050604050505020204" pitchFamily="18" charset="0"/>
              </a:rPr>
              <a:t>Memeriksa</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rangkaian</a:t>
            </a:r>
            <a:r>
              <a:rPr lang="en-US" altLang="id-ID" sz="1200" dirty="0">
                <a:latin typeface="Bookman Old Style" panose="02050604050505020204" pitchFamily="18" charset="0"/>
              </a:rPr>
              <a:t> data, </a:t>
            </a:r>
            <a:r>
              <a:rPr lang="en-US" altLang="id-ID" sz="1200" dirty="0" err="1">
                <a:latin typeface="Bookman Old Style" panose="02050604050505020204" pitchFamily="18" charset="0"/>
              </a:rPr>
              <a:t>keterangan</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perbuatan</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keadaan</a:t>
            </a:r>
            <a:r>
              <a:rPr lang="en-US" altLang="id-ID" sz="1200" dirty="0">
                <a:latin typeface="Bookman Old Style" panose="02050604050505020204" pitchFamily="18" charset="0"/>
              </a:rPr>
              <a:t>, dan/</a:t>
            </a:r>
            <a:r>
              <a:rPr lang="en-US" altLang="id-ID" sz="1200" dirty="0" err="1">
                <a:latin typeface="Bookman Old Style" panose="02050604050505020204" pitchFamily="18" charset="0"/>
              </a:rPr>
              <a:t>atau</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peristiwa</a:t>
            </a:r>
            <a:r>
              <a:rPr lang="en-US" altLang="id-ID" sz="1200" dirty="0">
                <a:latin typeface="Bookman Old Style" panose="02050604050505020204" pitchFamily="18" charset="0"/>
              </a:rPr>
              <a:t> yang </a:t>
            </a:r>
            <a:r>
              <a:rPr lang="en-US" altLang="id-ID" sz="1200" dirty="0" err="1">
                <a:latin typeface="Bookman Old Style" panose="02050604050505020204" pitchFamily="18" charset="0"/>
              </a:rPr>
              <a:t>sesuai</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dengan</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alat</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bukti</a:t>
            </a:r>
            <a:r>
              <a:rPr lang="en-US" altLang="id-ID" sz="1200" dirty="0">
                <a:latin typeface="Bookman Old Style" panose="02050604050505020204" pitchFamily="18" charset="0"/>
              </a:rPr>
              <a:t> lain yang </a:t>
            </a:r>
            <a:r>
              <a:rPr lang="en-US" altLang="id-ID" sz="1200" dirty="0" err="1">
                <a:latin typeface="Bookman Old Style" panose="02050604050505020204" pitchFamily="18" charset="0"/>
              </a:rPr>
              <a:t>dapat</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dijadikan</a:t>
            </a:r>
            <a:r>
              <a:rPr lang="en-US" altLang="id-ID" sz="1200" dirty="0">
                <a:latin typeface="Bookman Old Style" panose="02050604050505020204" pitchFamily="18" charset="0"/>
              </a:rPr>
              <a:t> </a:t>
            </a:r>
            <a:r>
              <a:rPr lang="en-US" altLang="id-ID" sz="1200" dirty="0" err="1">
                <a:latin typeface="Bookman Old Style" panose="02050604050505020204" pitchFamily="18" charset="0"/>
              </a:rPr>
              <a:t>petunjuk</a:t>
            </a:r>
            <a:r>
              <a:rPr lang="en-US" altLang="id-ID" sz="1200" dirty="0">
                <a:latin typeface="Bookman Old Style" panose="02050604050505020204" pitchFamily="18" charset="0"/>
              </a:rPr>
              <a:t>. </a:t>
            </a:r>
            <a:endParaRPr lang="id-ID" altLang="id-ID" sz="1200" dirty="0">
              <a:latin typeface="Bookman Old Style" panose="02050604050505020204" pitchFamily="18" charset="0"/>
            </a:endParaRPr>
          </a:p>
        </p:txBody>
      </p:sp>
      <p:sp>
        <p:nvSpPr>
          <p:cNvPr id="25614" name="TextBox 27">
            <a:extLst>
              <a:ext uri="{FF2B5EF4-FFF2-40B4-BE49-F238E27FC236}">
                <a16:creationId xmlns:a16="http://schemas.microsoft.com/office/drawing/2014/main" id="{1249208D-AF4C-4863-9EB8-818F3022A3D1}"/>
              </a:ext>
            </a:extLst>
          </p:cNvPr>
          <p:cNvSpPr txBox="1">
            <a:spLocks noChangeArrowheads="1"/>
          </p:cNvSpPr>
          <p:nvPr/>
        </p:nvSpPr>
        <p:spPr bwMode="auto">
          <a:xfrm>
            <a:off x="5205413" y="2636838"/>
            <a:ext cx="2030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id-ID" altLang="id-ID" sz="1200">
                <a:latin typeface="Bookman Old Style" panose="02050604050505020204" pitchFamily="18" charset="0"/>
              </a:rPr>
              <a:t>membahas perkara</a:t>
            </a:r>
          </a:p>
          <a:p>
            <a:pPr eaLnBrk="1" hangingPunct="1">
              <a:spcBef>
                <a:spcPct val="0"/>
              </a:spcBef>
            </a:pPr>
            <a:r>
              <a:rPr lang="id-ID" altLang="id-ID" sz="1200">
                <a:latin typeface="Bookman Old Style" panose="02050604050505020204" pitchFamily="18" charset="0"/>
              </a:rPr>
              <a:t>mengambil putusan</a:t>
            </a:r>
            <a:endParaRPr lang="en-US" altLang="id-ID" sz="1200">
              <a:latin typeface="Bookman Old Style" panose="02050604050505020204" pitchFamily="18" charset="0"/>
            </a:endParaRPr>
          </a:p>
          <a:p>
            <a:pPr eaLnBrk="1" hangingPunct="1">
              <a:spcBef>
                <a:spcPct val="0"/>
              </a:spcBef>
            </a:pPr>
            <a:r>
              <a:rPr lang="en-US" altLang="id-ID" sz="1200">
                <a:latin typeface="Bookman Old Style" panose="02050604050505020204" pitchFamily="18" charset="0"/>
              </a:rPr>
              <a:t>menyusun putusan</a:t>
            </a:r>
            <a:endParaRPr lang="id-ID" altLang="id-ID" sz="1200">
              <a:latin typeface="Bookman Old Style" panose="02050604050505020204" pitchFamily="18" charset="0"/>
            </a:endParaRPr>
          </a:p>
        </p:txBody>
      </p:sp>
      <p:sp>
        <p:nvSpPr>
          <p:cNvPr id="25615" name="TextBox 28">
            <a:extLst>
              <a:ext uri="{FF2B5EF4-FFF2-40B4-BE49-F238E27FC236}">
                <a16:creationId xmlns:a16="http://schemas.microsoft.com/office/drawing/2014/main" id="{DC597197-15CC-4131-BA2B-2C5F5E8AD05A}"/>
              </a:ext>
            </a:extLst>
          </p:cNvPr>
          <p:cNvSpPr txBox="1">
            <a:spLocks noChangeArrowheads="1"/>
          </p:cNvSpPr>
          <p:nvPr/>
        </p:nvSpPr>
        <p:spPr bwMode="auto">
          <a:xfrm>
            <a:off x="6227763" y="2152650"/>
            <a:ext cx="1298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200" b="1">
                <a:latin typeface="Bookman Old Style" panose="02050604050505020204" pitchFamily="18" charset="0"/>
              </a:rPr>
              <a:t>Putusan Sela</a:t>
            </a:r>
          </a:p>
        </p:txBody>
      </p:sp>
      <p:sp>
        <p:nvSpPr>
          <p:cNvPr id="25616" name="TextBox 29">
            <a:extLst>
              <a:ext uri="{FF2B5EF4-FFF2-40B4-BE49-F238E27FC236}">
                <a16:creationId xmlns:a16="http://schemas.microsoft.com/office/drawing/2014/main" id="{1E30FD41-6551-4C56-B38A-AE23597C9722}"/>
              </a:ext>
            </a:extLst>
          </p:cNvPr>
          <p:cNvSpPr txBox="1">
            <a:spLocks noChangeArrowheads="1"/>
          </p:cNvSpPr>
          <p:nvPr/>
        </p:nvSpPr>
        <p:spPr bwMode="auto">
          <a:xfrm>
            <a:off x="7424738" y="2703513"/>
            <a:ext cx="1338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400" b="1">
                <a:latin typeface="Bookman Old Style" panose="02050604050505020204" pitchFamily="18" charset="0"/>
              </a:rPr>
              <a:t>Putusan</a:t>
            </a:r>
          </a:p>
        </p:txBody>
      </p:sp>
      <p:sp>
        <p:nvSpPr>
          <p:cNvPr id="25617" name="TextBox 6">
            <a:extLst>
              <a:ext uri="{FF2B5EF4-FFF2-40B4-BE49-F238E27FC236}">
                <a16:creationId xmlns:a16="http://schemas.microsoft.com/office/drawing/2014/main" id="{FB8ACA66-5A84-4923-9BBF-3960579F9230}"/>
              </a:ext>
            </a:extLst>
          </p:cNvPr>
          <p:cNvSpPr txBox="1">
            <a:spLocks noChangeArrowheads="1"/>
          </p:cNvSpPr>
          <p:nvPr/>
        </p:nvSpPr>
        <p:spPr bwMode="auto">
          <a:xfrm>
            <a:off x="179388" y="976313"/>
            <a:ext cx="1928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rgbClr val="FFFFFF"/>
                </a:solidFill>
                <a:latin typeface="Bookman Old Style" panose="02050604050505020204" pitchFamily="18" charset="0"/>
              </a:rPr>
              <a:t>SIDANG PANEL</a:t>
            </a:r>
          </a:p>
          <a:p>
            <a:pPr algn="ctr" eaLnBrk="1" hangingPunct="1">
              <a:spcBef>
                <a:spcPct val="0"/>
              </a:spcBef>
              <a:buFontTx/>
              <a:buNone/>
            </a:pPr>
            <a:endParaRPr lang="id-ID" altLang="id-ID" sz="1200" b="1"/>
          </a:p>
          <a:p>
            <a:pPr algn="ctr" eaLnBrk="1" hangingPunct="1">
              <a:spcBef>
                <a:spcPct val="0"/>
              </a:spcBef>
              <a:buFontTx/>
              <a:buNone/>
            </a:pPr>
            <a:r>
              <a:rPr lang="id-ID" altLang="id-ID" sz="1600" b="1">
                <a:latin typeface="Bookman Old Style" panose="02050604050505020204" pitchFamily="18" charset="0"/>
              </a:rPr>
              <a:t>Pemeriksaan Pendahuluan</a:t>
            </a:r>
          </a:p>
        </p:txBody>
      </p:sp>
      <p:sp>
        <p:nvSpPr>
          <p:cNvPr id="25618" name="TextBox 7">
            <a:extLst>
              <a:ext uri="{FF2B5EF4-FFF2-40B4-BE49-F238E27FC236}">
                <a16:creationId xmlns:a16="http://schemas.microsoft.com/office/drawing/2014/main" id="{FC51A933-EC84-40C3-B0A1-B221CBAA666F}"/>
              </a:ext>
            </a:extLst>
          </p:cNvPr>
          <p:cNvSpPr txBox="1">
            <a:spLocks noChangeArrowheads="1"/>
          </p:cNvSpPr>
          <p:nvPr/>
        </p:nvSpPr>
        <p:spPr bwMode="auto">
          <a:xfrm>
            <a:off x="2787650" y="985838"/>
            <a:ext cx="1928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600" b="1">
                <a:solidFill>
                  <a:srgbClr val="FFFFFF"/>
                </a:solidFill>
                <a:latin typeface="Bookman Old Style" panose="02050604050505020204" pitchFamily="18" charset="0"/>
              </a:rPr>
              <a:t>SIDANG PANEL</a:t>
            </a:r>
          </a:p>
          <a:p>
            <a:pPr algn="ctr" eaLnBrk="1" hangingPunct="1">
              <a:spcBef>
                <a:spcPct val="0"/>
              </a:spcBef>
              <a:buFontTx/>
              <a:buNone/>
            </a:pPr>
            <a:endParaRPr lang="id-ID" altLang="id-ID" sz="1200" b="1"/>
          </a:p>
          <a:p>
            <a:pPr algn="ctr" eaLnBrk="1" hangingPunct="1">
              <a:spcBef>
                <a:spcPct val="0"/>
              </a:spcBef>
              <a:buFontTx/>
              <a:buNone/>
            </a:pPr>
            <a:r>
              <a:rPr lang="id-ID" altLang="id-ID" sz="1600" b="1">
                <a:latin typeface="Bookman Old Style" panose="02050604050505020204" pitchFamily="18" charset="0"/>
              </a:rPr>
              <a:t>Pemeriksaan Persidangan</a:t>
            </a:r>
          </a:p>
        </p:txBody>
      </p:sp>
      <p:sp>
        <p:nvSpPr>
          <p:cNvPr id="25619" name="TextBox 8">
            <a:extLst>
              <a:ext uri="{FF2B5EF4-FFF2-40B4-BE49-F238E27FC236}">
                <a16:creationId xmlns:a16="http://schemas.microsoft.com/office/drawing/2014/main" id="{D289C88A-F0EE-4694-BD80-2BDE21553CFA}"/>
              </a:ext>
            </a:extLst>
          </p:cNvPr>
          <p:cNvSpPr txBox="1">
            <a:spLocks noChangeArrowheads="1"/>
          </p:cNvSpPr>
          <p:nvPr/>
        </p:nvSpPr>
        <p:spPr bwMode="auto">
          <a:xfrm>
            <a:off x="5070475" y="123190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d-ID" altLang="id-ID" sz="1800" b="1">
                <a:latin typeface="Bookman Old Style" panose="02050604050505020204" pitchFamily="18" charset="0"/>
              </a:rPr>
              <a:t>RPH</a:t>
            </a:r>
          </a:p>
        </p:txBody>
      </p:sp>
      <p:pic>
        <p:nvPicPr>
          <p:cNvPr id="25620" name="Picture 36">
            <a:extLst>
              <a:ext uri="{FF2B5EF4-FFF2-40B4-BE49-F238E27FC236}">
                <a16:creationId xmlns:a16="http://schemas.microsoft.com/office/drawing/2014/main" id="{C15ED9BE-06B7-49A5-B593-92561B24749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1290638"/>
            <a:ext cx="609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37">
            <a:extLst>
              <a:ext uri="{FF2B5EF4-FFF2-40B4-BE49-F238E27FC236}">
                <a16:creationId xmlns:a16="http://schemas.microsoft.com/office/drawing/2014/main" id="{BA666950-95B2-4F9A-9FCF-447AFE089C3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18063" y="1281113"/>
            <a:ext cx="5635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38">
            <a:extLst>
              <a:ext uri="{FF2B5EF4-FFF2-40B4-BE49-F238E27FC236}">
                <a16:creationId xmlns:a16="http://schemas.microsoft.com/office/drawing/2014/main" id="{921A7391-E8B9-44AD-AEDE-BA1C7C97723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42088" y="1243013"/>
            <a:ext cx="5286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39">
            <a:extLst>
              <a:ext uri="{FF2B5EF4-FFF2-40B4-BE49-F238E27FC236}">
                <a16:creationId xmlns:a16="http://schemas.microsoft.com/office/drawing/2014/main" id="{C0E34D07-76B2-4EDC-A19E-1976E201358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30275" y="2185988"/>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0">
            <a:extLst>
              <a:ext uri="{FF2B5EF4-FFF2-40B4-BE49-F238E27FC236}">
                <a16:creationId xmlns:a16="http://schemas.microsoft.com/office/drawing/2014/main" id="{4090F318-A2B9-4AC5-B04D-015175AEE36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89325" y="2166938"/>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41">
            <a:extLst>
              <a:ext uri="{FF2B5EF4-FFF2-40B4-BE49-F238E27FC236}">
                <a16:creationId xmlns:a16="http://schemas.microsoft.com/office/drawing/2014/main" id="{8F6E371E-7D4A-466F-B9B4-F2CB9B255D50}"/>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76913" y="1919288"/>
            <a:ext cx="476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42">
            <a:extLst>
              <a:ext uri="{FF2B5EF4-FFF2-40B4-BE49-F238E27FC236}">
                <a16:creationId xmlns:a16="http://schemas.microsoft.com/office/drawing/2014/main" id="{7B7988C9-0C4C-49D4-A71F-23FC457D939A}"/>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815263" y="1881188"/>
            <a:ext cx="47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38">
            <a:extLst>
              <a:ext uri="{FF2B5EF4-FFF2-40B4-BE49-F238E27FC236}">
                <a16:creationId xmlns:a16="http://schemas.microsoft.com/office/drawing/2014/main" id="{F3BD14FC-6DCE-4485-8B27-57BDBBC30021}"/>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85063" y="2163763"/>
            <a:ext cx="3952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Rectangle 2">
            <a:extLst>
              <a:ext uri="{FF2B5EF4-FFF2-40B4-BE49-F238E27FC236}">
                <a16:creationId xmlns:a16="http://schemas.microsoft.com/office/drawing/2014/main" id="{BE7FD5F5-4678-48C3-AAA0-9D7213A947F3}"/>
              </a:ext>
            </a:extLst>
          </p:cNvPr>
          <p:cNvSpPr>
            <a:spLocks noChangeArrowheads="1"/>
          </p:cNvSpPr>
          <p:nvPr/>
        </p:nvSpPr>
        <p:spPr bwMode="auto">
          <a:xfrm>
            <a:off x="96838" y="44450"/>
            <a:ext cx="8721725" cy="831850"/>
          </a:xfrm>
          <a:prstGeom prst="rect">
            <a:avLst/>
          </a:prstGeom>
          <a:noFill/>
          <a:ln>
            <a:noFill/>
          </a:ln>
        </p:spPr>
        <p:txBody>
          <a:bodyPr anchor="ctr">
            <a:spAutoFit/>
          </a:bodyPr>
          <a:lstStyle>
            <a:lvl1pPr>
              <a:defRPr sz="4000" b="1">
                <a:solidFill>
                  <a:schemeClr val="bg1"/>
                </a:solidFill>
                <a:latin typeface="Arial" pitchFamily="34" charset="0"/>
                <a:cs typeface="Arial" pitchFamily="34" charset="0"/>
              </a:defRPr>
            </a:lvl1pPr>
            <a:lvl2pPr marL="742950" indent="-285750">
              <a:defRPr sz="4000" b="1">
                <a:solidFill>
                  <a:schemeClr val="bg1"/>
                </a:solidFill>
                <a:latin typeface="Arial" pitchFamily="34" charset="0"/>
                <a:cs typeface="Arial" pitchFamily="34" charset="0"/>
              </a:defRPr>
            </a:lvl2pPr>
            <a:lvl3pPr marL="1143000" indent="-228600">
              <a:defRPr sz="4000" b="1">
                <a:solidFill>
                  <a:schemeClr val="bg1"/>
                </a:solidFill>
                <a:latin typeface="Arial" pitchFamily="34" charset="0"/>
                <a:cs typeface="Arial" pitchFamily="34" charset="0"/>
              </a:defRPr>
            </a:lvl3pPr>
            <a:lvl4pPr marL="1600200" indent="-228600">
              <a:defRPr sz="4000" b="1">
                <a:solidFill>
                  <a:schemeClr val="bg1"/>
                </a:solidFill>
                <a:latin typeface="Arial" pitchFamily="34" charset="0"/>
                <a:cs typeface="Arial" pitchFamily="34" charset="0"/>
              </a:defRPr>
            </a:lvl4pPr>
            <a:lvl5pPr marL="2057400" indent="-228600">
              <a:defRPr sz="40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40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40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40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4000" b="1">
                <a:solidFill>
                  <a:schemeClr val="bg1"/>
                </a:solidFill>
                <a:latin typeface="Arial" pitchFamily="34" charset="0"/>
                <a:cs typeface="Arial" pitchFamily="34" charset="0"/>
              </a:defRPr>
            </a:lvl9pPr>
          </a:lstStyle>
          <a:p>
            <a:pPr algn="ctr" eaLnBrk="1" hangingPunct="1">
              <a:defRPr/>
            </a:pPr>
            <a:r>
              <a:rPr lang="id-ID" altLang="id-ID" sz="2400" dirty="0">
                <a:solidFill>
                  <a:srgbClr val="C00000"/>
                </a:solidFill>
                <a:latin typeface="Bookman Old Style" pitchFamily="18" charset="0"/>
              </a:rPr>
              <a:t>PERSIDANGAN </a:t>
            </a:r>
          </a:p>
          <a:p>
            <a:pPr algn="ctr" eaLnBrk="1" hangingPunct="1">
              <a:defRPr/>
            </a:pPr>
            <a:r>
              <a:rPr lang="id-ID" altLang="id-ID" sz="2400" dirty="0">
                <a:solidFill>
                  <a:srgbClr val="C00000"/>
                </a:solidFill>
                <a:latin typeface="Bookman Old Style" pitchFamily="18" charset="0"/>
              </a:rPr>
              <a:t>(PEMERIKSAAN PERKARA)</a:t>
            </a:r>
          </a:p>
        </p:txBody>
      </p:sp>
      <p:pic>
        <p:nvPicPr>
          <p:cNvPr id="25629" name="Picture 38">
            <a:extLst>
              <a:ext uri="{FF2B5EF4-FFF2-40B4-BE49-F238E27FC236}">
                <a16:creationId xmlns:a16="http://schemas.microsoft.com/office/drawing/2014/main" id="{5965A2A4-802C-40BD-8523-BF761F611D2C}"/>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134225" y="1798638"/>
            <a:ext cx="2476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Slide Number Placeholder 1">
            <a:extLst>
              <a:ext uri="{FF2B5EF4-FFF2-40B4-BE49-F238E27FC236}">
                <a16:creationId xmlns:a16="http://schemas.microsoft.com/office/drawing/2014/main" id="{DD87CB9F-B362-4802-BB93-836186D82739}"/>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AC32C8C-E33E-43E9-A7C1-637A41AFEE77}" type="slidenum">
              <a:rPr lang="es-ES" altLang="en-US" sz="1400" smtClean="0"/>
              <a:pPr>
                <a:spcBef>
                  <a:spcPct val="0"/>
                </a:spcBef>
                <a:buFontTx/>
                <a:buNone/>
              </a:pPr>
              <a:t>27</a:t>
            </a:fld>
            <a:endParaRPr lang="es-ES" altLang="en-US" sz="1400"/>
          </a:p>
        </p:txBody>
      </p:sp>
      <p:sp>
        <p:nvSpPr>
          <p:cNvPr id="25635" name="TextBox 34">
            <a:extLst>
              <a:ext uri="{FF2B5EF4-FFF2-40B4-BE49-F238E27FC236}">
                <a16:creationId xmlns:a16="http://schemas.microsoft.com/office/drawing/2014/main" id="{940A4DE6-5E15-4405-89C0-FF033919EDE3}"/>
              </a:ext>
            </a:extLst>
          </p:cNvPr>
          <p:cNvSpPr txBox="1">
            <a:spLocks noChangeArrowheads="1"/>
          </p:cNvSpPr>
          <p:nvPr/>
        </p:nvSpPr>
        <p:spPr bwMode="auto">
          <a:xfrm>
            <a:off x="5386388" y="4665663"/>
            <a:ext cx="3089275" cy="5381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en-US" altLang="en-US" sz="1200" b="1">
                <a:latin typeface="Bookman Old Style" panose="02050604050505020204" pitchFamily="18" charset="0"/>
              </a:rPr>
              <a:t>Keterangan:</a:t>
            </a:r>
          </a:p>
          <a:p>
            <a:pPr>
              <a:spcBef>
                <a:spcPct val="0"/>
              </a:spcBef>
              <a:buFontTx/>
              <a:buNone/>
            </a:pPr>
            <a:r>
              <a:rPr lang="en-US" altLang="en-US" sz="1200" b="1">
                <a:latin typeface="Bookman Old Style" panose="02050604050505020204" pitchFamily="18" charset="0"/>
              </a:rPr>
              <a:t>RPH </a:t>
            </a:r>
            <a:r>
              <a:rPr lang="en-US" altLang="en-US" sz="1200">
                <a:latin typeface="Bookman Old Style" panose="02050604050505020204" pitchFamily="18" charset="0"/>
              </a:rPr>
              <a:t>: Rapat Permusyawaratan Hakim</a:t>
            </a:r>
          </a:p>
        </p:txBody>
      </p:sp>
    </p:spTree>
  </p:cSld>
  <p:clrMapOvr>
    <a:masterClrMapping/>
  </p:clrMapOvr>
  <p:transition spd="slow">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Google Shape;1121;p54">
            <a:extLst>
              <a:ext uri="{FF2B5EF4-FFF2-40B4-BE49-F238E27FC236}">
                <a16:creationId xmlns:a16="http://schemas.microsoft.com/office/drawing/2014/main" id="{843D047D-BE62-4DA2-852E-620F688F9FD5}"/>
              </a:ext>
            </a:extLst>
          </p:cNvPr>
          <p:cNvSpPr txBox="1">
            <a:spLocks noGrp="1"/>
          </p:cNvSpPr>
          <p:nvPr>
            <p:ph type="title"/>
          </p:nvPr>
        </p:nvSpPr>
        <p:spPr>
          <a:xfrm>
            <a:off x="251519" y="1484784"/>
            <a:ext cx="8099425" cy="573088"/>
          </a:xfrm>
        </p:spPr>
        <p:txBody>
          <a:bodyPr/>
          <a:lstStyle/>
          <a:p>
            <a:pPr algn="ctr" eaLnBrk="1" fontAlgn="auto" hangingPunct="1">
              <a:lnSpc>
                <a:spcPct val="80000"/>
              </a:lnSpc>
              <a:buFont typeface="Be Vietnam ExtraBold"/>
              <a:buNone/>
              <a:defRPr/>
            </a:pPr>
            <a:r>
              <a:rPr lang="en-US" sz="3600" b="1" dirty="0">
                <a:solidFill>
                  <a:srgbClr val="FF0000"/>
                </a:solidFill>
                <a:ea typeface="Be Vietnam ExtraBold"/>
                <a:cs typeface="Be Vietnam ExtraBold"/>
                <a:sym typeface="Be Vietnam ExtraBold"/>
              </a:rPr>
              <a:t>DATA PERKEMBANGAN </a:t>
            </a:r>
            <a:br>
              <a:rPr lang="en-US" sz="3600" b="1" dirty="0">
                <a:solidFill>
                  <a:srgbClr val="FF0000"/>
                </a:solidFill>
                <a:ea typeface="Be Vietnam ExtraBold"/>
                <a:cs typeface="Be Vietnam ExtraBold"/>
                <a:sym typeface="Be Vietnam ExtraBold"/>
              </a:rPr>
            </a:br>
            <a:r>
              <a:rPr lang="en-US" sz="3600" b="1" dirty="0">
                <a:solidFill>
                  <a:srgbClr val="FF0000"/>
                </a:solidFill>
                <a:ea typeface="Be Vietnam ExtraBold"/>
                <a:cs typeface="Be Vietnam ExtraBold"/>
                <a:sym typeface="Be Vietnam ExtraBold"/>
              </a:rPr>
              <a:t>PENANGANAN PERKARA DI MK</a:t>
            </a:r>
          </a:p>
        </p:txBody>
      </p:sp>
      <p:pic>
        <p:nvPicPr>
          <p:cNvPr id="12293" name="Gambar 1">
            <a:extLst>
              <a:ext uri="{FF2B5EF4-FFF2-40B4-BE49-F238E27FC236}">
                <a16:creationId xmlns:a16="http://schemas.microsoft.com/office/drawing/2014/main" id="{A04C877F-87C0-4A99-B60F-F174F82E15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9907" y="2780928"/>
            <a:ext cx="34226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E3661E2-5EB3-4556-8AF0-B53A893FC3D8}"/>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C00000"/>
                </a:solidFill>
                <a:latin typeface="+mj-lt"/>
              </a:rPr>
              <a:t>Beberapa</a:t>
            </a:r>
            <a:r>
              <a:rPr lang="en-US" sz="3000" b="1" dirty="0">
                <a:solidFill>
                  <a:srgbClr val="C00000"/>
                </a:solidFill>
                <a:latin typeface="+mj-lt"/>
              </a:rPr>
              <a:t> </a:t>
            </a:r>
            <a:r>
              <a:rPr lang="id-ID" sz="3000" b="1" dirty="0">
                <a:solidFill>
                  <a:srgbClr val="C00000"/>
                </a:solidFill>
                <a:latin typeface="+mj-lt"/>
              </a:rPr>
              <a:t>Perkara Perpu</a:t>
            </a:r>
            <a:endParaRPr lang="en-US" sz="3000" b="1" dirty="0">
              <a:solidFill>
                <a:srgbClr val="C00000"/>
              </a:solidFill>
              <a:latin typeface="+mj-lt"/>
            </a:endParaRPr>
          </a:p>
          <a:p>
            <a:pPr algn="ctr"/>
            <a:r>
              <a:rPr lang="en-US" sz="3000" b="1" dirty="0">
                <a:solidFill>
                  <a:srgbClr val="C00000"/>
                </a:solidFill>
                <a:latin typeface="+mj-lt"/>
              </a:rPr>
              <a:t>Yang </a:t>
            </a:r>
            <a:r>
              <a:rPr lang="en-US" sz="3000" b="1" dirty="0" err="1">
                <a:solidFill>
                  <a:srgbClr val="C00000"/>
                </a:solidFill>
                <a:latin typeface="+mj-lt"/>
              </a:rPr>
              <a:t>Pernah</a:t>
            </a:r>
            <a:r>
              <a:rPr lang="en-US" sz="3000" b="1" dirty="0">
                <a:solidFill>
                  <a:srgbClr val="C00000"/>
                </a:solidFill>
                <a:latin typeface="+mj-lt"/>
              </a:rPr>
              <a:t> </a:t>
            </a:r>
            <a:r>
              <a:rPr lang="en-US" sz="3000" b="1" dirty="0" err="1">
                <a:solidFill>
                  <a:srgbClr val="C00000"/>
                </a:solidFill>
                <a:latin typeface="+mj-lt"/>
              </a:rPr>
              <a:t>Diputus</a:t>
            </a:r>
            <a:r>
              <a:rPr lang="en-US" sz="3000" b="1" dirty="0">
                <a:solidFill>
                  <a:srgbClr val="C00000"/>
                </a:solidFill>
                <a:latin typeface="+mj-lt"/>
              </a:rPr>
              <a:t> MK</a:t>
            </a:r>
            <a:endParaRPr lang="id-ID" sz="1600" dirty="0">
              <a:solidFill>
                <a:srgbClr val="C00000"/>
              </a:solidFill>
              <a:latin typeface="+mj-lt"/>
            </a:endParaRPr>
          </a:p>
        </p:txBody>
      </p:sp>
      <p:graphicFrame>
        <p:nvGraphicFramePr>
          <p:cNvPr id="10" name="Table 9">
            <a:extLst>
              <a:ext uri="{FF2B5EF4-FFF2-40B4-BE49-F238E27FC236}">
                <a16:creationId xmlns:a16="http://schemas.microsoft.com/office/drawing/2014/main" id="{3B55C13B-FB53-453A-AA8E-AB01E5DC2E4B}"/>
              </a:ext>
            </a:extLst>
          </p:cNvPr>
          <p:cNvGraphicFramePr>
            <a:graphicFrameLocks noGrp="1"/>
          </p:cNvGraphicFramePr>
          <p:nvPr>
            <p:extLst>
              <p:ext uri="{D42A27DB-BD31-4B8C-83A1-F6EECF244321}">
                <p14:modId xmlns:p14="http://schemas.microsoft.com/office/powerpoint/2010/main" val="3732440012"/>
              </p:ext>
            </p:extLst>
          </p:nvPr>
        </p:nvGraphicFramePr>
        <p:xfrm>
          <a:off x="107504" y="1124744"/>
          <a:ext cx="8928992" cy="5341353"/>
        </p:xfrm>
        <a:graphic>
          <a:graphicData uri="http://schemas.openxmlformats.org/drawingml/2006/table">
            <a:tbl>
              <a:tblPr firstRow="1" firstCol="1" bandRow="1">
                <a:tableStyleId>{5940675A-B579-460E-94D1-54222C63F5DA}</a:tableStyleId>
              </a:tblPr>
              <a:tblGrid>
                <a:gridCol w="1152128">
                  <a:extLst>
                    <a:ext uri="{9D8B030D-6E8A-4147-A177-3AD203B41FA5}">
                      <a16:colId xmlns:a16="http://schemas.microsoft.com/office/drawing/2014/main" val="1295334538"/>
                    </a:ext>
                  </a:extLst>
                </a:gridCol>
                <a:gridCol w="6552728">
                  <a:extLst>
                    <a:ext uri="{9D8B030D-6E8A-4147-A177-3AD203B41FA5}">
                      <a16:colId xmlns:a16="http://schemas.microsoft.com/office/drawing/2014/main" val="590582673"/>
                    </a:ext>
                  </a:extLst>
                </a:gridCol>
                <a:gridCol w="1224136">
                  <a:extLst>
                    <a:ext uri="{9D8B030D-6E8A-4147-A177-3AD203B41FA5}">
                      <a16:colId xmlns:a16="http://schemas.microsoft.com/office/drawing/2014/main" val="4258994710"/>
                    </a:ext>
                  </a:extLst>
                </a:gridCol>
              </a:tblGrid>
              <a:tr h="146239">
                <a:tc>
                  <a:txBody>
                    <a:bodyPr/>
                    <a:lstStyle/>
                    <a:p>
                      <a:pPr algn="ctr">
                        <a:lnSpc>
                          <a:spcPct val="100000"/>
                        </a:lnSpc>
                        <a:spcAft>
                          <a:spcPts val="0"/>
                        </a:spcAft>
                      </a:pPr>
                      <a:r>
                        <a:rPr lang="id-ID" sz="1100" b="1" dirty="0">
                          <a:effectLst/>
                        </a:rPr>
                        <a:t>Nomor Perkara</a:t>
                      </a:r>
                      <a:endParaRPr lang="en-ID"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solidFill>
                      <a:schemeClr val="accent6">
                        <a:lumMod val="40000"/>
                        <a:lumOff val="60000"/>
                      </a:schemeClr>
                    </a:solidFill>
                  </a:tcPr>
                </a:tc>
                <a:tc>
                  <a:txBody>
                    <a:bodyPr/>
                    <a:lstStyle/>
                    <a:p>
                      <a:pPr algn="ctr">
                        <a:lnSpc>
                          <a:spcPct val="100000"/>
                        </a:lnSpc>
                        <a:spcAft>
                          <a:spcPts val="0"/>
                        </a:spcAft>
                      </a:pPr>
                      <a:r>
                        <a:rPr lang="id-ID" sz="1100" b="1" dirty="0">
                          <a:effectLst/>
                        </a:rPr>
                        <a:t>Pokok Perkara</a:t>
                      </a:r>
                      <a:endParaRPr lang="en-ID"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solidFill>
                      <a:schemeClr val="accent6">
                        <a:lumMod val="40000"/>
                        <a:lumOff val="60000"/>
                      </a:schemeClr>
                    </a:solidFill>
                  </a:tcPr>
                </a:tc>
                <a:tc>
                  <a:txBody>
                    <a:bodyPr/>
                    <a:lstStyle/>
                    <a:p>
                      <a:pPr algn="ctr">
                        <a:lnSpc>
                          <a:spcPct val="100000"/>
                        </a:lnSpc>
                        <a:spcAft>
                          <a:spcPts val="0"/>
                        </a:spcAft>
                      </a:pPr>
                      <a:r>
                        <a:rPr lang="id-ID" sz="1100" b="1" dirty="0">
                          <a:effectLst/>
                        </a:rPr>
                        <a:t>Keterangan</a:t>
                      </a:r>
                      <a:endParaRPr lang="en-ID"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solidFill>
                      <a:schemeClr val="accent6">
                        <a:lumMod val="40000"/>
                        <a:lumOff val="60000"/>
                      </a:schemeClr>
                    </a:solidFill>
                  </a:tcPr>
                </a:tc>
                <a:extLst>
                  <a:ext uri="{0D108BD9-81ED-4DB2-BD59-A6C34878D82A}">
                    <a16:rowId xmlns:a16="http://schemas.microsoft.com/office/drawing/2014/main" val="1430011948"/>
                  </a:ext>
                </a:extLst>
              </a:tr>
              <a:tr h="292475">
                <a:tc>
                  <a:txBody>
                    <a:bodyPr/>
                    <a:lstStyle/>
                    <a:p>
                      <a:pPr algn="ctr">
                        <a:lnSpc>
                          <a:spcPct val="100000"/>
                        </a:lnSpc>
                        <a:spcBef>
                          <a:spcPts val="0"/>
                        </a:spcBef>
                        <a:spcAft>
                          <a:spcPts val="0"/>
                        </a:spcAft>
                      </a:pPr>
                      <a:r>
                        <a:rPr lang="id-ID" sz="1050" dirty="0">
                          <a:effectLst/>
                        </a:rPr>
                        <a:t>138/PUU -VII/2009</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a:t>
                      </a:r>
                      <a:r>
                        <a:rPr lang="id-ID" sz="1000" noProof="0" dirty="0">
                          <a:effectLst/>
                        </a:rPr>
                        <a:t>omor</a:t>
                      </a:r>
                      <a:r>
                        <a:rPr lang="id-ID" sz="1000" dirty="0">
                          <a:effectLst/>
                        </a:rPr>
                        <a:t> 4 Tahun 2009 tentang Perubahan Atas Undang-Undang No</a:t>
                      </a:r>
                      <a:r>
                        <a:rPr lang="en-ID" sz="1000" dirty="0">
                          <a:effectLst/>
                        </a:rPr>
                        <a:t>mor</a:t>
                      </a:r>
                      <a:r>
                        <a:rPr lang="id-ID" sz="1000" dirty="0">
                          <a:effectLst/>
                        </a:rPr>
                        <a:t> 30 Tahun 2002 tentang Komisi Pemberantasan Tindak Pidana Korupsi.</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4019655331"/>
                  </a:ext>
                </a:extLst>
              </a:tr>
              <a:tr h="305809">
                <a:tc>
                  <a:txBody>
                    <a:bodyPr/>
                    <a:lstStyle/>
                    <a:p>
                      <a:pPr algn="ctr">
                        <a:lnSpc>
                          <a:spcPct val="100000"/>
                        </a:lnSpc>
                        <a:spcBef>
                          <a:spcPts val="0"/>
                        </a:spcBef>
                        <a:spcAft>
                          <a:spcPts val="0"/>
                        </a:spcAft>
                      </a:pPr>
                      <a:r>
                        <a:rPr lang="id-ID" sz="1050" dirty="0">
                          <a:effectLst/>
                        </a:rPr>
                        <a:t>145/PUU-VII/2009</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just">
                        <a:lnSpc>
                          <a:spcPct val="100000"/>
                        </a:lnSpc>
                        <a:spcBef>
                          <a:spcPts val="0"/>
                        </a:spcBef>
                        <a:spcAft>
                          <a:spcPts val="0"/>
                        </a:spcAft>
                      </a:pPr>
                      <a:r>
                        <a:rPr lang="id-ID" sz="1000" dirty="0">
                          <a:effectLst/>
                        </a:rPr>
                        <a:t>Pengujian UU No</a:t>
                      </a:r>
                      <a:r>
                        <a:rPr lang="en-ID" sz="1000" dirty="0">
                          <a:effectLst/>
                        </a:rPr>
                        <a:t>mor </a:t>
                      </a:r>
                      <a:r>
                        <a:rPr lang="id-ID" sz="1000" dirty="0">
                          <a:effectLst/>
                        </a:rPr>
                        <a:t>6 Tahun 2009 tentang Penetapan </a:t>
                      </a:r>
                      <a:r>
                        <a:rPr lang="id-ID" sz="1000" noProof="0" dirty="0">
                          <a:effectLst/>
                        </a:rPr>
                        <a:t>Perpu</a:t>
                      </a:r>
                      <a:r>
                        <a:rPr lang="id-ID" sz="1000" dirty="0">
                          <a:effectLst/>
                        </a:rPr>
                        <a:t> No</a:t>
                      </a:r>
                      <a:r>
                        <a:rPr lang="en-ID" sz="1000" dirty="0">
                          <a:effectLst/>
                        </a:rPr>
                        <a:t>mor</a:t>
                      </a:r>
                      <a:r>
                        <a:rPr lang="id-ID" sz="1000" dirty="0">
                          <a:effectLst/>
                        </a:rPr>
                        <a:t> 2 </a:t>
                      </a:r>
                      <a:r>
                        <a:rPr lang="en-ID" sz="1000" dirty="0">
                          <a:effectLst/>
                        </a:rPr>
                        <a:t>T</a:t>
                      </a:r>
                      <a:r>
                        <a:rPr lang="id-ID" sz="1000" dirty="0">
                          <a:effectLst/>
                        </a:rPr>
                        <a:t>ahun 2008 tentang</a:t>
                      </a:r>
                      <a:r>
                        <a:rPr lang="en-ID" sz="1000" dirty="0">
                          <a:effectLst/>
                        </a:rPr>
                        <a:t> </a:t>
                      </a:r>
                      <a:r>
                        <a:rPr lang="id-ID" sz="1000" dirty="0">
                          <a:effectLst/>
                        </a:rPr>
                        <a:t>Perubahan</a:t>
                      </a:r>
                      <a:r>
                        <a:rPr lang="en-ID" sz="1000" dirty="0">
                          <a:effectLst/>
                        </a:rPr>
                        <a:t> K</a:t>
                      </a:r>
                      <a:r>
                        <a:rPr lang="id-ID" sz="1000" dirty="0">
                          <a:effectLst/>
                        </a:rPr>
                        <a:t>edua atas UU No</a:t>
                      </a:r>
                      <a:r>
                        <a:rPr lang="en-ID" sz="1000" dirty="0">
                          <a:effectLst/>
                        </a:rPr>
                        <a:t>.</a:t>
                      </a:r>
                      <a:r>
                        <a:rPr lang="id-ID" sz="1000" dirty="0">
                          <a:effectLst/>
                        </a:rPr>
                        <a:t> 23 </a:t>
                      </a:r>
                      <a:r>
                        <a:rPr lang="en-ID" sz="1000" dirty="0">
                          <a:effectLst/>
                        </a:rPr>
                        <a:t>T</a:t>
                      </a:r>
                      <a:r>
                        <a:rPr lang="id-ID" sz="1000" dirty="0">
                          <a:effectLst/>
                        </a:rPr>
                        <a:t>ahun 1999 tentang Bank Indonesia menjadi U</a:t>
                      </a:r>
                      <a:r>
                        <a:rPr lang="id-ID" sz="1000" noProof="0" dirty="0">
                          <a:effectLst/>
                        </a:rPr>
                        <a:t>ndang-</a:t>
                      </a:r>
                      <a:r>
                        <a:rPr lang="id-ID" sz="1000" dirty="0">
                          <a:effectLst/>
                        </a:rPr>
                        <a:t>U</a:t>
                      </a:r>
                      <a:r>
                        <a:rPr lang="id-ID" sz="1000" noProof="0" dirty="0">
                          <a:effectLst/>
                        </a:rPr>
                        <a:t>ndang</a:t>
                      </a:r>
                      <a:r>
                        <a:rPr lang="en-ID" sz="1000" dirty="0">
                          <a:effectLst/>
                        </a:rPr>
                        <a:t>,</a:t>
                      </a:r>
                      <a:r>
                        <a:rPr lang="id-ID" sz="1000" dirty="0">
                          <a:effectLst/>
                        </a:rPr>
                        <a:t> dan </a:t>
                      </a:r>
                      <a:r>
                        <a:rPr lang="id-ID" sz="1000" noProof="0" dirty="0">
                          <a:effectLst/>
                        </a:rPr>
                        <a:t>Perpu</a:t>
                      </a:r>
                      <a:r>
                        <a:rPr lang="id-ID" sz="1000" dirty="0">
                          <a:effectLst/>
                        </a:rPr>
                        <a:t> No</a:t>
                      </a:r>
                      <a:r>
                        <a:rPr lang="en-ID" sz="1000" dirty="0">
                          <a:effectLst/>
                        </a:rPr>
                        <a:t>mor</a:t>
                      </a:r>
                      <a:r>
                        <a:rPr lang="id-ID" sz="1000" dirty="0">
                          <a:effectLst/>
                        </a:rPr>
                        <a:t> 4 Tahun 2008 tentang</a:t>
                      </a:r>
                      <a:r>
                        <a:rPr lang="en-ID" sz="1000" dirty="0">
                          <a:effectLst/>
                        </a:rPr>
                        <a:t> </a:t>
                      </a:r>
                      <a:r>
                        <a:rPr lang="id-ID" sz="1000" dirty="0">
                          <a:effectLst/>
                        </a:rPr>
                        <a:t>Jaring Pengaman Sistem Keuangan (JPSK).</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1083639125"/>
                  </a:ext>
                </a:extLst>
              </a:tr>
              <a:tr h="203872">
                <a:tc>
                  <a:txBody>
                    <a:bodyPr/>
                    <a:lstStyle/>
                    <a:p>
                      <a:pPr algn="ctr">
                        <a:lnSpc>
                          <a:spcPct val="100000"/>
                        </a:lnSpc>
                        <a:spcBef>
                          <a:spcPts val="0"/>
                        </a:spcBef>
                        <a:spcAft>
                          <a:spcPts val="0"/>
                        </a:spcAft>
                      </a:pPr>
                      <a:r>
                        <a:rPr lang="id-ID" sz="1050" dirty="0">
                          <a:effectLst/>
                        </a:rPr>
                        <a:t>118/PUU-XII/2014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rowSpan="2">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a:t>
                      </a:r>
                      <a:r>
                        <a:rPr lang="en-ID" sz="1000" dirty="0">
                          <a:effectLst/>
                        </a:rPr>
                        <a:t>mor</a:t>
                      </a:r>
                      <a:r>
                        <a:rPr lang="id-ID" sz="1000" dirty="0">
                          <a:effectLst/>
                        </a:rPr>
                        <a:t> 1 Tahun 2014 tentang Pemilihan Gubernur, Bupati, dan Walikota.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nchor="ctr"/>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934759126"/>
                  </a:ext>
                </a:extLst>
              </a:tr>
              <a:tr h="203872">
                <a:tc>
                  <a:txBody>
                    <a:bodyPr/>
                    <a:lstStyle/>
                    <a:p>
                      <a:pPr algn="ctr">
                        <a:lnSpc>
                          <a:spcPct val="100000"/>
                        </a:lnSpc>
                        <a:spcBef>
                          <a:spcPts val="0"/>
                        </a:spcBef>
                        <a:spcAft>
                          <a:spcPts val="0"/>
                        </a:spcAft>
                      </a:pPr>
                      <a:r>
                        <a:rPr lang="id-ID" sz="1050" dirty="0">
                          <a:effectLst/>
                        </a:rPr>
                        <a:t>119/PUU-XII/2014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4206802653"/>
                  </a:ext>
                </a:extLst>
              </a:tr>
              <a:tr h="203872">
                <a:tc>
                  <a:txBody>
                    <a:bodyPr/>
                    <a:lstStyle/>
                    <a:p>
                      <a:pPr algn="ctr">
                        <a:lnSpc>
                          <a:spcPct val="100000"/>
                        </a:lnSpc>
                        <a:spcBef>
                          <a:spcPts val="0"/>
                        </a:spcBef>
                        <a:spcAft>
                          <a:spcPts val="0"/>
                        </a:spcAft>
                      </a:pPr>
                      <a:r>
                        <a:rPr lang="id-ID" sz="1050" dirty="0">
                          <a:effectLst/>
                        </a:rPr>
                        <a:t>125/PUU-XII/2014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a:t>
                      </a:r>
                      <a:r>
                        <a:rPr lang="en-ID" sz="1000" dirty="0">
                          <a:effectLst/>
                        </a:rPr>
                        <a:t>mor</a:t>
                      </a:r>
                      <a:r>
                        <a:rPr lang="id-ID" sz="1000" dirty="0">
                          <a:effectLst/>
                        </a:rPr>
                        <a:t> 2 Tahun 2014 tentang Perubahan Atas </a:t>
                      </a:r>
                      <a:r>
                        <a:rPr lang="en-ID" sz="1000" dirty="0">
                          <a:effectLst/>
                        </a:rPr>
                        <a:t>UU</a:t>
                      </a:r>
                      <a:r>
                        <a:rPr lang="id-ID" sz="1000" dirty="0">
                          <a:effectLst/>
                        </a:rPr>
                        <a:t> Nomor 23 Tahun 2014 Tentang Pemerintahan Daerah.</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314322659"/>
                  </a:ext>
                </a:extLst>
              </a:tr>
              <a:tr h="203872">
                <a:tc>
                  <a:txBody>
                    <a:bodyPr/>
                    <a:lstStyle/>
                    <a:p>
                      <a:pPr algn="ctr">
                        <a:lnSpc>
                          <a:spcPct val="100000"/>
                        </a:lnSpc>
                        <a:spcBef>
                          <a:spcPts val="0"/>
                        </a:spcBef>
                        <a:spcAft>
                          <a:spcPts val="0"/>
                        </a:spcAft>
                      </a:pPr>
                      <a:r>
                        <a:rPr lang="id-ID" sz="1050" dirty="0">
                          <a:effectLst/>
                        </a:rPr>
                        <a:t>126/PUU-XII/2014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rowSpan="6">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a:t>
                      </a:r>
                      <a:r>
                        <a:rPr lang="en-ID" sz="1000" dirty="0">
                          <a:effectLst/>
                        </a:rPr>
                        <a:t>mor</a:t>
                      </a:r>
                      <a:r>
                        <a:rPr lang="id-ID" sz="1000" dirty="0">
                          <a:effectLst/>
                        </a:rPr>
                        <a:t> 1 Tahun 2014 tentang Pemilihan Gubernur, Bupati, dan Walikota.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nchor="ctr"/>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565278945"/>
                  </a:ext>
                </a:extLst>
              </a:tr>
              <a:tr h="203872">
                <a:tc>
                  <a:txBody>
                    <a:bodyPr/>
                    <a:lstStyle/>
                    <a:p>
                      <a:pPr algn="ctr">
                        <a:lnSpc>
                          <a:spcPct val="100000"/>
                        </a:lnSpc>
                        <a:spcBef>
                          <a:spcPts val="0"/>
                        </a:spcBef>
                        <a:spcAft>
                          <a:spcPts val="0"/>
                        </a:spcAft>
                      </a:pPr>
                      <a:r>
                        <a:rPr lang="id-ID" sz="1050" dirty="0">
                          <a:effectLst/>
                        </a:rPr>
                        <a:t>127/PUU-XII/2014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3139687860"/>
                  </a:ext>
                </a:extLst>
              </a:tr>
              <a:tr h="146239">
                <a:tc>
                  <a:txBody>
                    <a:bodyPr/>
                    <a:lstStyle/>
                    <a:p>
                      <a:pPr algn="ctr">
                        <a:lnSpc>
                          <a:spcPct val="100000"/>
                        </a:lnSpc>
                        <a:spcBef>
                          <a:spcPts val="0"/>
                        </a:spcBef>
                        <a:spcAft>
                          <a:spcPts val="0"/>
                        </a:spcAft>
                      </a:pPr>
                      <a:r>
                        <a:rPr lang="id-ID" sz="1050" dirty="0">
                          <a:effectLst/>
                        </a:rPr>
                        <a:t>128/PUU-XII/2014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Gugur</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3894057726"/>
                  </a:ext>
                </a:extLst>
              </a:tr>
              <a:tr h="203872">
                <a:tc>
                  <a:txBody>
                    <a:bodyPr/>
                    <a:lstStyle/>
                    <a:p>
                      <a:pPr algn="ctr">
                        <a:lnSpc>
                          <a:spcPct val="100000"/>
                        </a:lnSpc>
                        <a:spcBef>
                          <a:spcPts val="0"/>
                        </a:spcBef>
                        <a:spcAft>
                          <a:spcPts val="0"/>
                        </a:spcAft>
                      </a:pPr>
                      <a:r>
                        <a:rPr lang="id-ID" sz="1050" dirty="0">
                          <a:effectLst/>
                        </a:rPr>
                        <a:t>129/PUU-XII/2014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180634862"/>
                  </a:ext>
                </a:extLst>
              </a:tr>
              <a:tr h="203872">
                <a:tc>
                  <a:txBody>
                    <a:bodyPr/>
                    <a:lstStyle/>
                    <a:p>
                      <a:pPr algn="ctr">
                        <a:lnSpc>
                          <a:spcPct val="100000"/>
                        </a:lnSpc>
                        <a:spcBef>
                          <a:spcPts val="0"/>
                        </a:spcBef>
                        <a:spcAft>
                          <a:spcPts val="0"/>
                        </a:spcAft>
                      </a:pPr>
                      <a:r>
                        <a:rPr lang="id-ID" sz="1050" dirty="0">
                          <a:effectLst/>
                        </a:rPr>
                        <a:t>130/PUU-XII/2014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1501985417"/>
                  </a:ext>
                </a:extLst>
              </a:tr>
              <a:tr h="203872">
                <a:tc>
                  <a:txBody>
                    <a:bodyPr/>
                    <a:lstStyle/>
                    <a:p>
                      <a:pPr algn="ctr">
                        <a:lnSpc>
                          <a:spcPct val="100000"/>
                        </a:lnSpc>
                        <a:spcBef>
                          <a:spcPts val="0"/>
                        </a:spcBef>
                        <a:spcAft>
                          <a:spcPts val="0"/>
                        </a:spcAft>
                      </a:pPr>
                      <a:r>
                        <a:rPr lang="id-ID" sz="1050" dirty="0">
                          <a:effectLst/>
                        </a:rPr>
                        <a:t>135/PUU-XII/2014</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768121045"/>
                  </a:ext>
                </a:extLst>
              </a:tr>
              <a:tr h="203872">
                <a:tc>
                  <a:txBody>
                    <a:bodyPr/>
                    <a:lstStyle/>
                    <a:p>
                      <a:pPr algn="ctr">
                        <a:lnSpc>
                          <a:spcPct val="100000"/>
                        </a:lnSpc>
                        <a:spcBef>
                          <a:spcPts val="0"/>
                        </a:spcBef>
                        <a:spcAft>
                          <a:spcPts val="0"/>
                        </a:spcAft>
                      </a:pPr>
                      <a:r>
                        <a:rPr lang="id-ID" sz="1050" dirty="0">
                          <a:effectLst/>
                        </a:rPr>
                        <a:t>38/PUU-XV/2017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rowSpan="8">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id-ID" sz="1000" dirty="0">
                          <a:effectLst/>
                        </a:rPr>
                        <a:t> No</a:t>
                      </a:r>
                      <a:r>
                        <a:rPr lang="en-ID" sz="1000" dirty="0">
                          <a:effectLst/>
                        </a:rPr>
                        <a:t>mor</a:t>
                      </a:r>
                      <a:r>
                        <a:rPr lang="id-ID" sz="1000" dirty="0">
                          <a:effectLst/>
                        </a:rPr>
                        <a:t> 2 Tahun 2017 tentang Perubahan Atas </a:t>
                      </a:r>
                      <a:r>
                        <a:rPr lang="en-ID" sz="1000" dirty="0">
                          <a:effectLst/>
                        </a:rPr>
                        <a:t>UU</a:t>
                      </a:r>
                      <a:r>
                        <a:rPr lang="id-ID" sz="1000" dirty="0">
                          <a:effectLst/>
                        </a:rPr>
                        <a:t> Nomor 17 Tahun 2013 tentang Organisasi Kemasyarakatan.</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nchor="ctr"/>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4237817750"/>
                  </a:ext>
                </a:extLst>
              </a:tr>
              <a:tr h="203872">
                <a:tc>
                  <a:txBody>
                    <a:bodyPr/>
                    <a:lstStyle/>
                    <a:p>
                      <a:pPr algn="ctr">
                        <a:lnSpc>
                          <a:spcPct val="100000"/>
                        </a:lnSpc>
                        <a:spcBef>
                          <a:spcPts val="0"/>
                        </a:spcBef>
                        <a:spcAft>
                          <a:spcPts val="0"/>
                        </a:spcAft>
                      </a:pPr>
                      <a:r>
                        <a:rPr lang="id-ID" sz="1050" dirty="0">
                          <a:effectLst/>
                        </a:rPr>
                        <a:t>39/PUU-XV/2017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228479441"/>
                  </a:ext>
                </a:extLst>
              </a:tr>
              <a:tr h="203872">
                <a:tc>
                  <a:txBody>
                    <a:bodyPr/>
                    <a:lstStyle/>
                    <a:p>
                      <a:pPr algn="ctr">
                        <a:lnSpc>
                          <a:spcPct val="100000"/>
                        </a:lnSpc>
                        <a:spcBef>
                          <a:spcPts val="0"/>
                        </a:spcBef>
                        <a:spcAft>
                          <a:spcPts val="0"/>
                        </a:spcAft>
                      </a:pPr>
                      <a:r>
                        <a:rPr lang="id-ID" sz="1050" dirty="0">
                          <a:effectLst/>
                        </a:rPr>
                        <a:t>41/PUU-XV/2017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1895006970"/>
                  </a:ext>
                </a:extLst>
              </a:tr>
              <a:tr h="203872">
                <a:tc>
                  <a:txBody>
                    <a:bodyPr/>
                    <a:lstStyle/>
                    <a:p>
                      <a:pPr algn="ctr">
                        <a:lnSpc>
                          <a:spcPct val="100000"/>
                        </a:lnSpc>
                        <a:spcBef>
                          <a:spcPts val="0"/>
                        </a:spcBef>
                        <a:spcAft>
                          <a:spcPts val="0"/>
                        </a:spcAft>
                      </a:pPr>
                      <a:r>
                        <a:rPr lang="id-ID" sz="1050" dirty="0">
                          <a:effectLst/>
                        </a:rPr>
                        <a:t>48/PUU-XV/2017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469971266"/>
                  </a:ext>
                </a:extLst>
              </a:tr>
              <a:tr h="203872">
                <a:tc>
                  <a:txBody>
                    <a:bodyPr/>
                    <a:lstStyle/>
                    <a:p>
                      <a:pPr algn="ctr">
                        <a:lnSpc>
                          <a:spcPct val="100000"/>
                        </a:lnSpc>
                        <a:spcBef>
                          <a:spcPts val="0"/>
                        </a:spcBef>
                        <a:spcAft>
                          <a:spcPts val="0"/>
                        </a:spcAft>
                      </a:pPr>
                      <a:r>
                        <a:rPr lang="id-ID" sz="1050" dirty="0">
                          <a:effectLst/>
                        </a:rPr>
                        <a:t>49/PUU-XV/2017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1254515903"/>
                  </a:ext>
                </a:extLst>
              </a:tr>
              <a:tr h="146239">
                <a:tc>
                  <a:txBody>
                    <a:bodyPr/>
                    <a:lstStyle/>
                    <a:p>
                      <a:pPr algn="ctr">
                        <a:lnSpc>
                          <a:spcPct val="100000"/>
                        </a:lnSpc>
                        <a:spcBef>
                          <a:spcPts val="0"/>
                        </a:spcBef>
                        <a:spcAft>
                          <a:spcPts val="0"/>
                        </a:spcAft>
                      </a:pPr>
                      <a:r>
                        <a:rPr lang="id-ID" sz="1050" dirty="0">
                          <a:effectLst/>
                        </a:rPr>
                        <a:t>50/PUU-XV/2017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Ditarik Kembali</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809186615"/>
                  </a:ext>
                </a:extLst>
              </a:tr>
              <a:tr h="203872">
                <a:tc>
                  <a:txBody>
                    <a:bodyPr/>
                    <a:lstStyle/>
                    <a:p>
                      <a:pPr algn="ctr">
                        <a:lnSpc>
                          <a:spcPct val="100000"/>
                        </a:lnSpc>
                        <a:spcBef>
                          <a:spcPts val="0"/>
                        </a:spcBef>
                        <a:spcAft>
                          <a:spcPts val="0"/>
                        </a:spcAft>
                      </a:pPr>
                      <a:r>
                        <a:rPr lang="id-ID" sz="1050" dirty="0">
                          <a:effectLst/>
                        </a:rPr>
                        <a:t>52/PUU-XV/2017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3080969201"/>
                  </a:ext>
                </a:extLst>
              </a:tr>
              <a:tr h="203872">
                <a:tc>
                  <a:txBody>
                    <a:bodyPr/>
                    <a:lstStyle/>
                    <a:p>
                      <a:pPr algn="ctr">
                        <a:lnSpc>
                          <a:spcPct val="100000"/>
                        </a:lnSpc>
                        <a:spcBef>
                          <a:spcPts val="0"/>
                        </a:spcBef>
                        <a:spcAft>
                          <a:spcPts val="0"/>
                        </a:spcAft>
                      </a:pPr>
                      <a:r>
                        <a:rPr lang="id-ID" sz="1050" dirty="0">
                          <a:effectLst/>
                        </a:rPr>
                        <a:t>58/PUU-XV/2017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1680928744"/>
                  </a:ext>
                </a:extLst>
              </a:tr>
              <a:tr h="146239">
                <a:tc>
                  <a:txBody>
                    <a:bodyPr/>
                    <a:lstStyle/>
                    <a:p>
                      <a:pPr algn="ctr">
                        <a:lnSpc>
                          <a:spcPct val="100000"/>
                        </a:lnSpc>
                        <a:spcBef>
                          <a:spcPts val="0"/>
                        </a:spcBef>
                        <a:spcAft>
                          <a:spcPts val="0"/>
                        </a:spcAft>
                      </a:pPr>
                      <a:r>
                        <a:rPr lang="id-ID" sz="1050" dirty="0">
                          <a:effectLst/>
                        </a:rPr>
                        <a:t>85/PUU-XV/2017</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Nomor 1 Tahun 2017 tentang Akses Informasi Keuangan untuk Kepentingan Perpajakan.</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Ditarik Kembali</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282763213"/>
                  </a:ext>
                </a:extLst>
              </a:tr>
              <a:tr h="203872">
                <a:tc>
                  <a:txBody>
                    <a:bodyPr/>
                    <a:lstStyle/>
                    <a:p>
                      <a:pPr algn="ctr">
                        <a:lnSpc>
                          <a:spcPct val="100000"/>
                        </a:lnSpc>
                        <a:spcBef>
                          <a:spcPts val="0"/>
                        </a:spcBef>
                        <a:spcAft>
                          <a:spcPts val="0"/>
                        </a:spcAft>
                      </a:pPr>
                      <a:r>
                        <a:rPr lang="id-ID" sz="1050" dirty="0">
                          <a:effectLst/>
                        </a:rPr>
                        <a:t>23/PUU-XVIII/2020</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rowSpan="3">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Nomor 1 Tahun 2020 tentang Kebijakan Keuangan Negara dan Stabilitas Sistem Keuangan untuk Penanganan</a:t>
                      </a:r>
                      <a:r>
                        <a:rPr lang="en-ID" sz="1000" dirty="0">
                          <a:effectLst/>
                        </a:rPr>
                        <a:t> </a:t>
                      </a:r>
                      <a:r>
                        <a:rPr lang="id-ID" sz="1000" dirty="0">
                          <a:effectLst/>
                        </a:rPr>
                        <a:t>Pandemi Coronavirus Disease 2019 (COVID-19) dan/atau Dalam Rangka Menghadapi Ancaman yang Membahayakan</a:t>
                      </a:r>
                      <a:r>
                        <a:rPr lang="en-ID" sz="1000" dirty="0">
                          <a:effectLst/>
                        </a:rPr>
                        <a:t> </a:t>
                      </a:r>
                      <a:r>
                        <a:rPr lang="id-ID" sz="1000" dirty="0">
                          <a:effectLst/>
                        </a:rPr>
                        <a:t>Perekonomian Nasional dan/atau Stabilitas Sistem Keuangan</a:t>
                      </a:r>
                      <a:r>
                        <a:rPr lang="en-ID" sz="1000" dirty="0">
                          <a:effectLst/>
                        </a:rPr>
                        <a:t>.</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nchor="ctr"/>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162688267"/>
                  </a:ext>
                </a:extLst>
              </a:tr>
              <a:tr h="203872">
                <a:tc>
                  <a:txBody>
                    <a:bodyPr/>
                    <a:lstStyle/>
                    <a:p>
                      <a:pPr algn="ctr">
                        <a:lnSpc>
                          <a:spcPct val="100000"/>
                        </a:lnSpc>
                        <a:spcBef>
                          <a:spcPts val="0"/>
                        </a:spcBef>
                        <a:spcAft>
                          <a:spcPts val="0"/>
                        </a:spcAft>
                      </a:pPr>
                      <a:r>
                        <a:rPr lang="id-ID" sz="1050" dirty="0">
                          <a:effectLst/>
                        </a:rPr>
                        <a:t>24/PUU-XVIII/2020</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Tidak Dapat Diterima</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3389982472"/>
                  </a:ext>
                </a:extLst>
              </a:tr>
              <a:tr h="157697">
                <a:tc>
                  <a:txBody>
                    <a:bodyPr/>
                    <a:lstStyle/>
                    <a:p>
                      <a:pPr algn="ctr">
                        <a:lnSpc>
                          <a:spcPct val="100000"/>
                        </a:lnSpc>
                        <a:spcBef>
                          <a:spcPts val="0"/>
                        </a:spcBef>
                        <a:spcAft>
                          <a:spcPts val="0"/>
                        </a:spcAft>
                      </a:pPr>
                      <a:r>
                        <a:rPr lang="id-ID" sz="1050" dirty="0">
                          <a:effectLst/>
                        </a:rPr>
                        <a:t>25/PUU-XVIII/2020</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vMerge="1">
                  <a:txBody>
                    <a:bodyPr/>
                    <a:lstStyle/>
                    <a:p>
                      <a:pPr algn="just">
                        <a:lnSpc>
                          <a:spcPct val="100000"/>
                        </a:lnSpc>
                        <a:spcAft>
                          <a:spcPts val="0"/>
                        </a:spcAft>
                      </a:pPr>
                      <a:endParaRPr lang="en-ID"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Ditarik Kembali</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2724532312"/>
                  </a:ext>
                </a:extLst>
              </a:tr>
              <a:tr h="305809">
                <a:tc>
                  <a:txBody>
                    <a:bodyPr/>
                    <a:lstStyle/>
                    <a:p>
                      <a:pPr algn="ctr">
                        <a:lnSpc>
                          <a:spcPct val="100000"/>
                        </a:lnSpc>
                        <a:spcBef>
                          <a:spcPts val="0"/>
                        </a:spcBef>
                        <a:spcAft>
                          <a:spcPts val="0"/>
                        </a:spcAft>
                      </a:pPr>
                      <a:r>
                        <a:rPr lang="id-ID" sz="1050" dirty="0">
                          <a:effectLst/>
                        </a:rPr>
                        <a:t>44/PUU-XVIII/2020</a:t>
                      </a:r>
                      <a:endParaRPr lang="en-ID"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just">
                        <a:lnSpc>
                          <a:spcPct val="100000"/>
                        </a:lnSpc>
                        <a:spcBef>
                          <a:spcPts val="0"/>
                        </a:spcBef>
                        <a:spcAft>
                          <a:spcPts val="0"/>
                        </a:spcAft>
                      </a:pPr>
                      <a:r>
                        <a:rPr lang="id-ID" sz="1000" dirty="0">
                          <a:effectLst/>
                        </a:rPr>
                        <a:t>Pengujian </a:t>
                      </a:r>
                      <a:r>
                        <a:rPr lang="id-ID" sz="1000" noProof="0" dirty="0">
                          <a:effectLst/>
                        </a:rPr>
                        <a:t>Perpu</a:t>
                      </a:r>
                      <a:r>
                        <a:rPr lang="en-ID" sz="1000" dirty="0">
                          <a:effectLst/>
                        </a:rPr>
                        <a:t> </a:t>
                      </a:r>
                      <a:r>
                        <a:rPr lang="id-ID" sz="1000" dirty="0">
                          <a:effectLst/>
                        </a:rPr>
                        <a:t>Nomor 2 Tahun 2020 tentang Perubahan Ketiga Atas </a:t>
                      </a:r>
                      <a:r>
                        <a:rPr lang="en-ID" sz="1000" dirty="0">
                          <a:effectLst/>
                        </a:rPr>
                        <a:t>UU</a:t>
                      </a:r>
                      <a:r>
                        <a:rPr lang="id-ID" sz="1000" dirty="0">
                          <a:effectLst/>
                        </a:rPr>
                        <a:t> Nomor 1 Tahun 2015 tentang Penetapan </a:t>
                      </a:r>
                      <a:r>
                        <a:rPr lang="id-ID" sz="1000" noProof="0" dirty="0">
                          <a:effectLst/>
                        </a:rPr>
                        <a:t>Perpu</a:t>
                      </a:r>
                      <a:r>
                        <a:rPr lang="en-ID" sz="1000" dirty="0">
                          <a:effectLst/>
                        </a:rPr>
                        <a:t> </a:t>
                      </a:r>
                      <a:r>
                        <a:rPr lang="id-ID" sz="1000" dirty="0">
                          <a:effectLst/>
                        </a:rPr>
                        <a:t>Nomor</a:t>
                      </a:r>
                      <a:r>
                        <a:rPr lang="en-ID" sz="1000" dirty="0">
                          <a:effectLst/>
                        </a:rPr>
                        <a:t> </a:t>
                      </a:r>
                      <a:r>
                        <a:rPr lang="id-ID" sz="1000" dirty="0">
                          <a:effectLst/>
                        </a:rPr>
                        <a:t>1 Tahun 2014 tentang Pemilihan Gubernur, Bupati, dan Walikota menjadi Undang-Undang</a:t>
                      </a:r>
                      <a:r>
                        <a:rPr lang="en-ID" sz="1000" dirty="0">
                          <a:effectLst/>
                        </a:rPr>
                        <a:t>.</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tc>
                  <a:txBody>
                    <a:bodyPr/>
                    <a:lstStyle/>
                    <a:p>
                      <a:pPr algn="ctr">
                        <a:lnSpc>
                          <a:spcPct val="100000"/>
                        </a:lnSpc>
                        <a:spcBef>
                          <a:spcPts val="0"/>
                        </a:spcBef>
                        <a:spcAft>
                          <a:spcPts val="0"/>
                        </a:spcAft>
                      </a:pPr>
                      <a:r>
                        <a:rPr lang="id-ID" sz="1000" dirty="0">
                          <a:effectLst/>
                        </a:rPr>
                        <a:t>Ditarik Kembali</a:t>
                      </a:r>
                      <a:endParaRPr lang="en-ID"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958" marR="11958" marT="0" marB="0"/>
                </a:tc>
                <a:extLst>
                  <a:ext uri="{0D108BD9-81ED-4DB2-BD59-A6C34878D82A}">
                    <a16:rowId xmlns:a16="http://schemas.microsoft.com/office/drawing/2014/main" val="400630558"/>
                  </a:ext>
                </a:extLst>
              </a:tr>
            </a:tbl>
          </a:graphicData>
        </a:graphic>
      </p:graphicFrame>
    </p:spTree>
    <p:extLst>
      <p:ext uri="{BB962C8B-B14F-4D97-AF65-F5344CB8AC3E}">
        <p14:creationId xmlns:p14="http://schemas.microsoft.com/office/powerpoint/2010/main" val="345792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Line 62">
            <a:extLst>
              <a:ext uri="{FF2B5EF4-FFF2-40B4-BE49-F238E27FC236}">
                <a16:creationId xmlns:a16="http://schemas.microsoft.com/office/drawing/2014/main" id="{67D787B0-061E-4DA0-88B4-3445D39971C5}"/>
              </a:ext>
            </a:extLst>
          </p:cNvPr>
          <p:cNvSpPr>
            <a:spLocks noChangeShapeType="1"/>
          </p:cNvSpPr>
          <p:nvPr/>
        </p:nvSpPr>
        <p:spPr bwMode="auto">
          <a:xfrm>
            <a:off x="4125913" y="4043363"/>
            <a:ext cx="0" cy="1008062"/>
          </a:xfrm>
          <a:prstGeom prst="line">
            <a:avLst/>
          </a:prstGeom>
          <a:noFill/>
          <a:ln w="19050">
            <a:solidFill>
              <a:schemeClr val="tx1"/>
            </a:solidFill>
            <a:round/>
            <a:headEnd/>
            <a:tailEnd/>
          </a:ln>
          <a:effectLst/>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89" name="Freeform 69">
            <a:extLst>
              <a:ext uri="{FF2B5EF4-FFF2-40B4-BE49-F238E27FC236}">
                <a16:creationId xmlns:a16="http://schemas.microsoft.com/office/drawing/2014/main" id="{957D61F2-BD97-4458-B84E-054CA84F10E9}"/>
              </a:ext>
            </a:extLst>
          </p:cNvPr>
          <p:cNvSpPr>
            <a:spLocks/>
          </p:cNvSpPr>
          <p:nvPr/>
        </p:nvSpPr>
        <p:spPr bwMode="auto">
          <a:xfrm>
            <a:off x="1911350" y="4686300"/>
            <a:ext cx="4286250" cy="184150"/>
          </a:xfrm>
          <a:custGeom>
            <a:avLst/>
            <a:gdLst>
              <a:gd name="T0" fmla="*/ 0 w 5184"/>
              <a:gd name="T1" fmla="*/ 624 h 624"/>
              <a:gd name="T2" fmla="*/ 0 w 5184"/>
              <a:gd name="T3" fmla="*/ 0 h 624"/>
              <a:gd name="T4" fmla="*/ 5184 w 5184"/>
              <a:gd name="T5" fmla="*/ 0 h 624"/>
              <a:gd name="T6" fmla="*/ 5184 w 5184"/>
              <a:gd name="T7" fmla="*/ 528 h 624"/>
              <a:gd name="T8" fmla="*/ 0 60000 65536"/>
              <a:gd name="T9" fmla="*/ 0 60000 65536"/>
              <a:gd name="T10" fmla="*/ 0 60000 65536"/>
              <a:gd name="T11" fmla="*/ 0 60000 65536"/>
              <a:gd name="T12" fmla="*/ 0 w 5184"/>
              <a:gd name="T13" fmla="*/ 0 h 624"/>
              <a:gd name="T14" fmla="*/ 5184 w 5184"/>
              <a:gd name="T15" fmla="*/ 624 h 624"/>
            </a:gdLst>
            <a:ahLst/>
            <a:cxnLst>
              <a:cxn ang="T8">
                <a:pos x="T0" y="T1"/>
              </a:cxn>
              <a:cxn ang="T9">
                <a:pos x="T2" y="T3"/>
              </a:cxn>
              <a:cxn ang="T10">
                <a:pos x="T4" y="T5"/>
              </a:cxn>
              <a:cxn ang="T11">
                <a:pos x="T6" y="T7"/>
              </a:cxn>
            </a:cxnLst>
            <a:rect l="T12" t="T13" r="T14" b="T15"/>
            <a:pathLst>
              <a:path w="5184" h="624">
                <a:moveTo>
                  <a:pt x="0" y="624"/>
                </a:moveTo>
                <a:lnTo>
                  <a:pt x="0" y="0"/>
                </a:lnTo>
                <a:lnTo>
                  <a:pt x="5184" y="0"/>
                </a:lnTo>
                <a:lnTo>
                  <a:pt x="5184" y="528"/>
                </a:lnTo>
              </a:path>
            </a:pathLst>
          </a:custGeom>
          <a:noFill/>
          <a:ln w="19050">
            <a:solidFill>
              <a:schemeClr val="tx1"/>
            </a:solidFill>
            <a:round/>
            <a:headEnd/>
            <a:tailEnd/>
          </a:ln>
        </p:spPr>
        <p:txBody>
          <a:bodyPr lIns="0" tIns="0" rIns="0" bIns="0">
            <a:spAutoFit/>
          </a:bodyP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190" name="AutoShape 20">
            <a:extLst>
              <a:ext uri="{FF2B5EF4-FFF2-40B4-BE49-F238E27FC236}">
                <a16:creationId xmlns:a16="http://schemas.microsoft.com/office/drawing/2014/main" id="{B9C0EC97-3603-4345-845D-7B0A76554655}"/>
              </a:ext>
            </a:extLst>
          </p:cNvPr>
          <p:cNvSpPr>
            <a:spLocks noChangeArrowheads="1"/>
          </p:cNvSpPr>
          <p:nvPr/>
        </p:nvSpPr>
        <p:spPr bwMode="auto">
          <a:xfrm>
            <a:off x="2943225" y="4614863"/>
            <a:ext cx="182563"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198" name="Line 5">
            <a:extLst>
              <a:ext uri="{FF2B5EF4-FFF2-40B4-BE49-F238E27FC236}">
                <a16:creationId xmlns:a16="http://schemas.microsoft.com/office/drawing/2014/main" id="{2445BBA3-87CD-40E6-AD2E-702881255768}"/>
              </a:ext>
            </a:extLst>
          </p:cNvPr>
          <p:cNvSpPr>
            <a:spLocks noChangeShapeType="1"/>
          </p:cNvSpPr>
          <p:nvPr/>
        </p:nvSpPr>
        <p:spPr bwMode="auto">
          <a:xfrm>
            <a:off x="1911350" y="4702175"/>
            <a:ext cx="0" cy="59372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99" name="Line 6">
            <a:extLst>
              <a:ext uri="{FF2B5EF4-FFF2-40B4-BE49-F238E27FC236}">
                <a16:creationId xmlns:a16="http://schemas.microsoft.com/office/drawing/2014/main" id="{8802B219-A553-4438-967B-AB9E16F36A05}"/>
              </a:ext>
            </a:extLst>
          </p:cNvPr>
          <p:cNvSpPr>
            <a:spLocks noChangeShapeType="1"/>
          </p:cNvSpPr>
          <p:nvPr/>
        </p:nvSpPr>
        <p:spPr bwMode="auto">
          <a:xfrm>
            <a:off x="3054350" y="4614863"/>
            <a:ext cx="0" cy="547687"/>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0" name="Line 7">
            <a:extLst>
              <a:ext uri="{FF2B5EF4-FFF2-40B4-BE49-F238E27FC236}">
                <a16:creationId xmlns:a16="http://schemas.microsoft.com/office/drawing/2014/main" id="{3DA48D47-BBE3-4922-AF10-EE23CC24366A}"/>
              </a:ext>
            </a:extLst>
          </p:cNvPr>
          <p:cNvSpPr>
            <a:spLocks noChangeShapeType="1"/>
          </p:cNvSpPr>
          <p:nvPr/>
        </p:nvSpPr>
        <p:spPr bwMode="auto">
          <a:xfrm flipH="1">
            <a:off x="5159375" y="4702175"/>
            <a:ext cx="0" cy="547688"/>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5" name="Line 15">
            <a:extLst>
              <a:ext uri="{FF2B5EF4-FFF2-40B4-BE49-F238E27FC236}">
                <a16:creationId xmlns:a16="http://schemas.microsoft.com/office/drawing/2014/main" id="{40671142-7858-42B2-9ECB-9794A5C2C07B}"/>
              </a:ext>
            </a:extLst>
          </p:cNvPr>
          <p:cNvSpPr>
            <a:spLocks noChangeShapeType="1"/>
          </p:cNvSpPr>
          <p:nvPr/>
        </p:nvSpPr>
        <p:spPr bwMode="auto">
          <a:xfrm flipH="1">
            <a:off x="6197600" y="4705350"/>
            <a:ext cx="0" cy="54927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7" name="AutoShape 17">
            <a:extLst>
              <a:ext uri="{FF2B5EF4-FFF2-40B4-BE49-F238E27FC236}">
                <a16:creationId xmlns:a16="http://schemas.microsoft.com/office/drawing/2014/main" id="{DA3C8338-5BA5-484F-B18F-EFF3309187D3}"/>
              </a:ext>
            </a:extLst>
          </p:cNvPr>
          <p:cNvSpPr>
            <a:spLocks noChangeArrowheads="1"/>
          </p:cNvSpPr>
          <p:nvPr/>
        </p:nvSpPr>
        <p:spPr bwMode="auto">
          <a:xfrm>
            <a:off x="5070475" y="4614863"/>
            <a:ext cx="182563"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08" name="AutoShape 18">
            <a:extLst>
              <a:ext uri="{FF2B5EF4-FFF2-40B4-BE49-F238E27FC236}">
                <a16:creationId xmlns:a16="http://schemas.microsoft.com/office/drawing/2014/main" id="{E4CDFAF7-B7E8-4CEF-8A86-8EA1A3289D37}"/>
              </a:ext>
            </a:extLst>
          </p:cNvPr>
          <p:cNvSpPr>
            <a:spLocks noChangeArrowheads="1"/>
          </p:cNvSpPr>
          <p:nvPr/>
        </p:nvSpPr>
        <p:spPr bwMode="auto">
          <a:xfrm>
            <a:off x="4054475" y="4614863"/>
            <a:ext cx="182563"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0" name="AutoShape 21">
            <a:extLst>
              <a:ext uri="{FF2B5EF4-FFF2-40B4-BE49-F238E27FC236}">
                <a16:creationId xmlns:a16="http://schemas.microsoft.com/office/drawing/2014/main" id="{D1F95464-18C4-427D-B86F-9CDE6EC327DC}"/>
              </a:ext>
            </a:extLst>
          </p:cNvPr>
          <p:cNvSpPr>
            <a:spLocks noChangeArrowheads="1"/>
          </p:cNvSpPr>
          <p:nvPr/>
        </p:nvSpPr>
        <p:spPr bwMode="auto">
          <a:xfrm>
            <a:off x="1839913" y="4614863"/>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4" name="AutoShape 25">
            <a:extLst>
              <a:ext uri="{FF2B5EF4-FFF2-40B4-BE49-F238E27FC236}">
                <a16:creationId xmlns:a16="http://schemas.microsoft.com/office/drawing/2014/main" id="{9738F347-3A09-4D82-BA6E-30D3CAE29EB9}"/>
              </a:ext>
            </a:extLst>
          </p:cNvPr>
          <p:cNvSpPr>
            <a:spLocks noChangeArrowheads="1"/>
          </p:cNvSpPr>
          <p:nvPr/>
        </p:nvSpPr>
        <p:spPr bwMode="auto">
          <a:xfrm>
            <a:off x="6086475" y="4614863"/>
            <a:ext cx="182563"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21" name="AutoShape 32">
            <a:extLst>
              <a:ext uri="{FF2B5EF4-FFF2-40B4-BE49-F238E27FC236}">
                <a16:creationId xmlns:a16="http://schemas.microsoft.com/office/drawing/2014/main" id="{F6050CA3-D33D-40A9-8DBC-70F56E4C2A81}"/>
              </a:ext>
            </a:extLst>
          </p:cNvPr>
          <p:cNvSpPr>
            <a:spLocks noChangeArrowheads="1"/>
          </p:cNvSpPr>
          <p:nvPr/>
        </p:nvSpPr>
        <p:spPr bwMode="auto">
          <a:xfrm>
            <a:off x="3125788" y="2614613"/>
            <a:ext cx="1905000" cy="533400"/>
          </a:xfrm>
          <a:prstGeom prst="bevel">
            <a:avLst>
              <a:gd name="adj" fmla="val 12500"/>
            </a:avLst>
          </a:prstGeom>
          <a:solidFill>
            <a:srgbClr val="FF0000"/>
          </a:solidFill>
          <a:ln w="19050">
            <a:noFill/>
            <a:miter lim="800000"/>
            <a:headEnd/>
            <a:tailEnd/>
          </a:ln>
        </p:spPr>
        <p:txBody>
          <a:bodyPr/>
          <a:lstStyle/>
          <a:p>
            <a:pPr algn="ctr">
              <a:defRPr/>
            </a:pPr>
            <a:r>
              <a:rPr lang="id-ID" dirty="0">
                <a:solidFill>
                  <a:schemeClr val="bg1"/>
                </a:solidFill>
                <a:effectLst>
                  <a:outerShdw blurRad="38100" dist="38100" dir="2700000" algn="tl">
                    <a:srgbClr val="000000">
                      <a:alpha val="43137"/>
                    </a:srgbClr>
                  </a:outerShdw>
                </a:effectLst>
                <a:latin typeface="Tahoma" pitchFamily="34" charset="0"/>
                <a:cs typeface="+mn-cs"/>
              </a:rPr>
              <a:t>UUD 1945</a:t>
            </a:r>
          </a:p>
        </p:txBody>
      </p:sp>
      <p:sp>
        <p:nvSpPr>
          <p:cNvPr id="225" name="Rectangle 43">
            <a:extLst>
              <a:ext uri="{FF2B5EF4-FFF2-40B4-BE49-F238E27FC236}">
                <a16:creationId xmlns:a16="http://schemas.microsoft.com/office/drawing/2014/main" id="{11EE7967-5108-4D69-9A0D-483EB1C5166B}"/>
              </a:ext>
            </a:extLst>
          </p:cNvPr>
          <p:cNvSpPr>
            <a:spLocks noChangeArrowheads="1"/>
          </p:cNvSpPr>
          <p:nvPr/>
        </p:nvSpPr>
        <p:spPr bwMode="auto">
          <a:xfrm>
            <a:off x="2697163" y="4972050"/>
            <a:ext cx="731837"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DPR</a:t>
            </a:r>
          </a:p>
        </p:txBody>
      </p:sp>
      <p:sp>
        <p:nvSpPr>
          <p:cNvPr id="228" name="Text Box 47">
            <a:extLst>
              <a:ext uri="{FF2B5EF4-FFF2-40B4-BE49-F238E27FC236}">
                <a16:creationId xmlns:a16="http://schemas.microsoft.com/office/drawing/2014/main" id="{B0782473-5DAF-4FDA-8DE9-B58ADAA6A03A}"/>
              </a:ext>
            </a:extLst>
          </p:cNvPr>
          <p:cNvSpPr txBox="1">
            <a:spLocks noChangeArrowheads="1"/>
          </p:cNvSpPr>
          <p:nvPr/>
        </p:nvSpPr>
        <p:spPr bwMode="auto">
          <a:xfrm>
            <a:off x="221475" y="161566"/>
            <a:ext cx="8572500" cy="792162"/>
          </a:xfrm>
          <a:prstGeom prst="rect">
            <a:avLst/>
          </a:prstGeom>
          <a:noFill/>
          <a:ln w="9525">
            <a:noFill/>
            <a:miter lim="800000"/>
            <a:headEnd/>
            <a:tailEnd/>
          </a:ln>
        </p:spPr>
        <p:txBody>
          <a:bodyPr/>
          <a:lstStyle/>
          <a:p>
            <a:pPr algn="ctr">
              <a:defRPr/>
            </a:pPr>
            <a:r>
              <a:rPr lang="id-ID" dirty="0">
                <a:solidFill>
                  <a:srgbClr val="FF0000"/>
                </a:solidFill>
                <a:effectLst>
                  <a:outerShdw blurRad="38100" dist="38100" dir="2700000" algn="tl">
                    <a:srgbClr val="000000">
                      <a:alpha val="43137"/>
                    </a:srgbClr>
                  </a:outerShdw>
                </a:effectLst>
                <a:latin typeface="+mj-lt"/>
                <a:cs typeface="+mn-cs"/>
              </a:rPr>
              <a:t>LEMBAGA</a:t>
            </a:r>
            <a:r>
              <a:rPr lang="en-US" dirty="0">
                <a:solidFill>
                  <a:srgbClr val="FF0000"/>
                </a:solidFill>
                <a:effectLst>
                  <a:outerShdw blurRad="38100" dist="38100" dir="2700000" algn="tl">
                    <a:srgbClr val="000000">
                      <a:alpha val="43137"/>
                    </a:srgbClr>
                  </a:outerShdw>
                </a:effectLst>
                <a:latin typeface="+mj-lt"/>
                <a:cs typeface="+mn-cs"/>
              </a:rPr>
              <a:t> NEGARA</a:t>
            </a:r>
            <a:r>
              <a:rPr lang="id-ID" dirty="0">
                <a:solidFill>
                  <a:srgbClr val="FF0000"/>
                </a:solidFill>
                <a:effectLst>
                  <a:outerShdw blurRad="38100" dist="38100" dir="2700000" algn="tl">
                    <a:srgbClr val="000000">
                      <a:alpha val="43137"/>
                    </a:srgbClr>
                  </a:outerShdw>
                </a:effectLst>
                <a:latin typeface="+mj-lt"/>
                <a:cs typeface="+mn-cs"/>
              </a:rPr>
              <a:t> DALAM SISTEM  KETATANEGARAAN</a:t>
            </a:r>
            <a:r>
              <a:rPr lang="en-US" dirty="0">
                <a:solidFill>
                  <a:srgbClr val="FF0000"/>
                </a:solidFill>
                <a:effectLst>
                  <a:outerShdw blurRad="38100" dist="38100" dir="2700000" algn="tl">
                    <a:srgbClr val="000000">
                      <a:alpha val="43137"/>
                    </a:srgbClr>
                  </a:outerShdw>
                </a:effectLst>
                <a:latin typeface="+mj-lt"/>
                <a:cs typeface="+mn-cs"/>
              </a:rPr>
              <a:t> RI</a:t>
            </a:r>
            <a:endParaRPr lang="id-ID" dirty="0">
              <a:solidFill>
                <a:srgbClr val="FF0000"/>
              </a:solidFill>
              <a:effectLst>
                <a:outerShdw blurRad="38100" dist="38100" dir="2700000" algn="tl">
                  <a:srgbClr val="000000">
                    <a:alpha val="43137"/>
                  </a:srgbClr>
                </a:outerShdw>
              </a:effectLst>
              <a:latin typeface="+mj-lt"/>
              <a:cs typeface="+mn-cs"/>
            </a:endParaRPr>
          </a:p>
          <a:p>
            <a:pPr algn="ctr">
              <a:defRPr/>
            </a:pPr>
            <a:r>
              <a:rPr lang="en-US" dirty="0" err="1">
                <a:solidFill>
                  <a:srgbClr val="FF0000"/>
                </a:solidFill>
                <a:effectLst>
                  <a:outerShdw blurRad="38100" dist="38100" dir="2700000" algn="tl">
                    <a:srgbClr val="000000">
                      <a:alpha val="43137"/>
                    </a:srgbClr>
                  </a:outerShdw>
                </a:effectLst>
                <a:latin typeface="+mj-lt"/>
                <a:cs typeface="+mn-cs"/>
              </a:rPr>
              <a:t>Sebelum</a:t>
            </a:r>
            <a:r>
              <a:rPr lang="en-US" dirty="0">
                <a:solidFill>
                  <a:srgbClr val="FF0000"/>
                </a:solidFill>
                <a:effectLst>
                  <a:outerShdw blurRad="38100" dist="38100" dir="2700000" algn="tl">
                    <a:srgbClr val="000000">
                      <a:alpha val="43137"/>
                    </a:srgbClr>
                  </a:outerShdw>
                </a:effectLst>
                <a:latin typeface="+mj-lt"/>
                <a:cs typeface="+mn-cs"/>
              </a:rPr>
              <a:t> </a:t>
            </a:r>
            <a:r>
              <a:rPr lang="en-US" dirty="0" err="1">
                <a:solidFill>
                  <a:srgbClr val="FF0000"/>
                </a:solidFill>
                <a:effectLst>
                  <a:outerShdw blurRad="38100" dist="38100" dir="2700000" algn="tl">
                    <a:srgbClr val="000000">
                      <a:alpha val="43137"/>
                    </a:srgbClr>
                  </a:outerShdw>
                </a:effectLst>
                <a:latin typeface="+mj-lt"/>
                <a:cs typeface="+mn-cs"/>
              </a:rPr>
              <a:t>Perubaan</a:t>
            </a:r>
            <a:r>
              <a:rPr lang="id-ID" dirty="0">
                <a:solidFill>
                  <a:srgbClr val="FF0000"/>
                </a:solidFill>
                <a:effectLst>
                  <a:outerShdw blurRad="38100" dist="38100" dir="2700000" algn="tl">
                    <a:srgbClr val="000000">
                      <a:alpha val="43137"/>
                    </a:srgbClr>
                  </a:outerShdw>
                </a:effectLst>
                <a:latin typeface="+mj-lt"/>
                <a:cs typeface="+mn-cs"/>
              </a:rPr>
              <a:t> UUD 1945</a:t>
            </a:r>
          </a:p>
        </p:txBody>
      </p:sp>
      <p:sp>
        <p:nvSpPr>
          <p:cNvPr id="229" name="Text Box 48">
            <a:extLst>
              <a:ext uri="{FF2B5EF4-FFF2-40B4-BE49-F238E27FC236}">
                <a16:creationId xmlns:a16="http://schemas.microsoft.com/office/drawing/2014/main" id="{834D4DBE-B046-4182-9CA7-F08717E37E81}"/>
              </a:ext>
            </a:extLst>
          </p:cNvPr>
          <p:cNvSpPr txBox="1">
            <a:spLocks noChangeArrowheads="1"/>
          </p:cNvSpPr>
          <p:nvPr/>
        </p:nvSpPr>
        <p:spPr bwMode="auto">
          <a:xfrm>
            <a:off x="4840288" y="4972050"/>
            <a:ext cx="731837"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BPK</a:t>
            </a:r>
          </a:p>
        </p:txBody>
      </p:sp>
      <p:sp>
        <p:nvSpPr>
          <p:cNvPr id="230" name="Text Box 49">
            <a:extLst>
              <a:ext uri="{FF2B5EF4-FFF2-40B4-BE49-F238E27FC236}">
                <a16:creationId xmlns:a16="http://schemas.microsoft.com/office/drawing/2014/main" id="{E5299715-A532-4F7E-8DE6-206CB558DB66}"/>
              </a:ext>
            </a:extLst>
          </p:cNvPr>
          <p:cNvSpPr txBox="1">
            <a:spLocks noChangeArrowheads="1"/>
          </p:cNvSpPr>
          <p:nvPr/>
        </p:nvSpPr>
        <p:spPr bwMode="auto">
          <a:xfrm>
            <a:off x="5768975" y="49720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MA</a:t>
            </a:r>
          </a:p>
        </p:txBody>
      </p:sp>
      <p:sp>
        <p:nvSpPr>
          <p:cNvPr id="233" name="Rectangle 58">
            <a:extLst>
              <a:ext uri="{FF2B5EF4-FFF2-40B4-BE49-F238E27FC236}">
                <a16:creationId xmlns:a16="http://schemas.microsoft.com/office/drawing/2014/main" id="{7521E608-E49A-468A-B5E8-DCB8BC4512C0}"/>
              </a:ext>
            </a:extLst>
          </p:cNvPr>
          <p:cNvSpPr>
            <a:spLocks noChangeArrowheads="1"/>
          </p:cNvSpPr>
          <p:nvPr/>
        </p:nvSpPr>
        <p:spPr bwMode="auto">
          <a:xfrm>
            <a:off x="1482725" y="4972050"/>
            <a:ext cx="866775" cy="457200"/>
          </a:xfrm>
          <a:prstGeom prst="rect">
            <a:avLst/>
          </a:prstGeom>
          <a:solidFill>
            <a:schemeClr val="accent1"/>
          </a:solidFill>
          <a:ln w="19050">
            <a:solidFill>
              <a:srgbClr val="000000"/>
            </a:solidFill>
            <a:miter lim="800000"/>
            <a:headEnd/>
            <a:tailEnd/>
          </a:ln>
        </p:spPr>
        <p:txBody>
          <a:bodyPr lIns="0" rIns="0" bIns="0" anchor="ctr" anchorCtr="1"/>
          <a:lstStyle/>
          <a:p>
            <a:pPr algn="ctr">
              <a:lnSpc>
                <a:spcPct val="65000"/>
              </a:lnSpc>
              <a:defRPr/>
            </a:pPr>
            <a:r>
              <a:rPr lang="id-ID" sz="1400" dirty="0">
                <a:effectLst>
                  <a:outerShdw blurRad="38100" dist="38100" dir="2700000" algn="tl">
                    <a:srgbClr val="000000">
                      <a:alpha val="43137"/>
                    </a:srgbClr>
                  </a:outerShdw>
                </a:effectLst>
                <a:latin typeface="Tahoma" pitchFamily="34" charset="0"/>
                <a:cs typeface="+mn-cs"/>
              </a:rPr>
              <a:t>Presiden</a:t>
            </a:r>
          </a:p>
        </p:txBody>
      </p:sp>
      <p:sp>
        <p:nvSpPr>
          <p:cNvPr id="6164" name="Slide Number Placeholder 5">
            <a:extLst>
              <a:ext uri="{FF2B5EF4-FFF2-40B4-BE49-F238E27FC236}">
                <a16:creationId xmlns:a16="http://schemas.microsoft.com/office/drawing/2014/main" id="{C8C0B8C4-B9F7-40BD-9190-2AF451709A55}"/>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2A126507-6BB3-4147-B04E-FA9255A6F588}" type="slidenum">
              <a:rPr lang="en-US" altLang="en-US" sz="1800">
                <a:solidFill>
                  <a:schemeClr val="bg1"/>
                </a:solidFill>
              </a:rPr>
              <a:pPr algn="r" eaLnBrk="1" hangingPunct="1"/>
              <a:t>3</a:t>
            </a:fld>
            <a:endParaRPr lang="en-US" altLang="en-US" sz="1800">
              <a:solidFill>
                <a:schemeClr val="bg1"/>
              </a:solidFill>
            </a:endParaRPr>
          </a:p>
        </p:txBody>
      </p:sp>
      <p:sp>
        <p:nvSpPr>
          <p:cNvPr id="65" name="Line 7">
            <a:extLst>
              <a:ext uri="{FF2B5EF4-FFF2-40B4-BE49-F238E27FC236}">
                <a16:creationId xmlns:a16="http://schemas.microsoft.com/office/drawing/2014/main" id="{7D4F4C7C-E8A2-46F0-B367-41FAED7A3492}"/>
              </a:ext>
            </a:extLst>
          </p:cNvPr>
          <p:cNvSpPr>
            <a:spLocks noChangeShapeType="1"/>
          </p:cNvSpPr>
          <p:nvPr/>
        </p:nvSpPr>
        <p:spPr bwMode="auto">
          <a:xfrm flipH="1">
            <a:off x="4125913" y="3114675"/>
            <a:ext cx="0" cy="547688"/>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27" name="Rectangle 45">
            <a:extLst>
              <a:ext uri="{FF2B5EF4-FFF2-40B4-BE49-F238E27FC236}">
                <a16:creationId xmlns:a16="http://schemas.microsoft.com/office/drawing/2014/main" id="{6FCDAE83-DA96-42A2-AC02-42EE716AB219}"/>
              </a:ext>
            </a:extLst>
          </p:cNvPr>
          <p:cNvSpPr>
            <a:spLocks noChangeArrowheads="1"/>
          </p:cNvSpPr>
          <p:nvPr/>
        </p:nvSpPr>
        <p:spPr bwMode="auto">
          <a:xfrm>
            <a:off x="3768725" y="3686175"/>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MPR</a:t>
            </a:r>
          </a:p>
        </p:txBody>
      </p:sp>
      <p:sp>
        <p:nvSpPr>
          <p:cNvPr id="226" name="Rectangle 44">
            <a:extLst>
              <a:ext uri="{FF2B5EF4-FFF2-40B4-BE49-F238E27FC236}">
                <a16:creationId xmlns:a16="http://schemas.microsoft.com/office/drawing/2014/main" id="{3ACE7937-996A-4BF5-A495-DCA23CF6D082}"/>
              </a:ext>
            </a:extLst>
          </p:cNvPr>
          <p:cNvSpPr>
            <a:spLocks noChangeArrowheads="1"/>
          </p:cNvSpPr>
          <p:nvPr/>
        </p:nvSpPr>
        <p:spPr bwMode="auto">
          <a:xfrm>
            <a:off x="3768725" y="49720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DP</a:t>
            </a:r>
            <a:r>
              <a:rPr lang="en-US" sz="1600" dirty="0">
                <a:effectLst>
                  <a:outerShdw blurRad="38100" dist="38100" dir="2700000" algn="tl">
                    <a:srgbClr val="000000">
                      <a:alpha val="43137"/>
                    </a:srgbClr>
                  </a:outerShdw>
                </a:effectLst>
                <a:latin typeface="Tahoma" pitchFamily="34" charset="0"/>
                <a:cs typeface="+mn-cs"/>
              </a:rPr>
              <a:t>A</a:t>
            </a:r>
            <a:endParaRPr lang="id-ID" sz="1600" dirty="0">
              <a:effectLst>
                <a:outerShdw blurRad="38100" dist="38100" dir="2700000" algn="tl">
                  <a:srgbClr val="000000">
                    <a:alpha val="43137"/>
                  </a:srgbClr>
                </a:outerShdw>
              </a:effectLst>
              <a:latin typeface="Tahoma" pitchFamily="34" charset="0"/>
              <a:cs typeface="+mn-cs"/>
            </a:endParaRPr>
          </a:p>
        </p:txBody>
      </p:sp>
      <p:sp>
        <p:nvSpPr>
          <p:cNvPr id="6168" name="TextBox 66">
            <a:extLst>
              <a:ext uri="{FF2B5EF4-FFF2-40B4-BE49-F238E27FC236}">
                <a16:creationId xmlns:a16="http://schemas.microsoft.com/office/drawing/2014/main" id="{F5DE768A-25F4-4CBB-921A-AB3D7641277D}"/>
              </a:ext>
            </a:extLst>
          </p:cNvPr>
          <p:cNvSpPr txBox="1">
            <a:spLocks noChangeArrowheads="1"/>
          </p:cNvSpPr>
          <p:nvPr/>
        </p:nvSpPr>
        <p:spPr bwMode="auto">
          <a:xfrm>
            <a:off x="357188" y="1785938"/>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Char char="•"/>
            </a:pPr>
            <a:r>
              <a:rPr lang="en-US" altLang="en-US" sz="1600"/>
              <a:t>Vertikal - Hierarkis</a:t>
            </a:r>
          </a:p>
          <a:p>
            <a:pPr eaLnBrk="1" hangingPunct="1">
              <a:spcBef>
                <a:spcPct val="50000"/>
              </a:spcBef>
              <a:buFont typeface="Arial" panose="020B0604020202020204" pitchFamily="34" charset="0"/>
              <a:buChar char="•"/>
            </a:pPr>
            <a:r>
              <a:rPr lang="en-US" altLang="en-US" sz="1600"/>
              <a:t>Supremasi MPR</a:t>
            </a:r>
          </a:p>
        </p:txBody>
      </p:sp>
      <p:sp>
        <p:nvSpPr>
          <p:cNvPr id="6169" name="TextBox 67">
            <a:extLst>
              <a:ext uri="{FF2B5EF4-FFF2-40B4-BE49-F238E27FC236}">
                <a16:creationId xmlns:a16="http://schemas.microsoft.com/office/drawing/2014/main" id="{19AB7BD9-8C67-47F9-974D-8B91EE97BD95}"/>
              </a:ext>
            </a:extLst>
          </p:cNvPr>
          <p:cNvSpPr txBox="1">
            <a:spLocks noChangeArrowheads="1"/>
          </p:cNvSpPr>
          <p:nvPr/>
        </p:nvSpPr>
        <p:spPr bwMode="auto">
          <a:xfrm>
            <a:off x="4714875" y="3786188"/>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Lembaga Tertinggi Negara</a:t>
            </a:r>
          </a:p>
        </p:txBody>
      </p:sp>
      <p:sp>
        <p:nvSpPr>
          <p:cNvPr id="6170" name="TextBox 68">
            <a:extLst>
              <a:ext uri="{FF2B5EF4-FFF2-40B4-BE49-F238E27FC236}">
                <a16:creationId xmlns:a16="http://schemas.microsoft.com/office/drawing/2014/main" id="{71A02445-2A0E-452C-B49E-7DFA375A47DD}"/>
              </a:ext>
            </a:extLst>
          </p:cNvPr>
          <p:cNvSpPr txBox="1">
            <a:spLocks noChangeArrowheads="1"/>
          </p:cNvSpPr>
          <p:nvPr/>
        </p:nvSpPr>
        <p:spPr bwMode="auto">
          <a:xfrm>
            <a:off x="6643688" y="5072063"/>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Lembaga Tinggi Negara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66F71B-7297-454A-9985-BD7C68D980FC}"/>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000" b="1" dirty="0">
                <a:solidFill>
                  <a:srgbClr val="C00000"/>
                </a:solidFill>
                <a:latin typeface="+mj-lt"/>
              </a:rPr>
              <a:t>St</a:t>
            </a:r>
            <a:r>
              <a:rPr lang="id-ID" sz="3000" b="1" dirty="0">
                <a:solidFill>
                  <a:srgbClr val="C00000"/>
                </a:solidFill>
                <a:latin typeface="+mj-lt"/>
              </a:rPr>
              <a:t>atistik </a:t>
            </a:r>
            <a:r>
              <a:rPr lang="en-US" sz="3000" b="1" dirty="0" err="1">
                <a:solidFill>
                  <a:srgbClr val="C00000"/>
                </a:solidFill>
                <a:latin typeface="+mj-lt"/>
              </a:rPr>
              <a:t>Semua</a:t>
            </a:r>
            <a:r>
              <a:rPr lang="en-US" sz="3000" b="1" dirty="0">
                <a:solidFill>
                  <a:srgbClr val="C00000"/>
                </a:solidFill>
                <a:latin typeface="+mj-lt"/>
              </a:rPr>
              <a:t> </a:t>
            </a:r>
            <a:r>
              <a:rPr lang="id-ID" sz="3000" b="1" dirty="0">
                <a:solidFill>
                  <a:srgbClr val="C00000"/>
                </a:solidFill>
                <a:latin typeface="+mj-lt"/>
              </a:rPr>
              <a:t>Perkara</a:t>
            </a:r>
            <a:r>
              <a:rPr lang="en-ID" sz="3000" b="1" dirty="0">
                <a:solidFill>
                  <a:srgbClr val="C00000"/>
                </a:solidFill>
                <a:latin typeface="+mj-lt"/>
              </a:rPr>
              <a:t> </a:t>
            </a:r>
            <a:r>
              <a:rPr lang="en-ID" sz="1600" b="1" dirty="0">
                <a:solidFill>
                  <a:srgbClr val="C00000"/>
                </a:solidFill>
                <a:latin typeface="+mj-lt"/>
              </a:rPr>
              <a:t>(1)</a:t>
            </a:r>
            <a:endParaRPr lang="id-ID" sz="1600" dirty="0">
              <a:solidFill>
                <a:srgbClr val="C00000"/>
              </a:solidFill>
              <a:latin typeface="+mj-lt"/>
            </a:endParaRPr>
          </a:p>
        </p:txBody>
      </p:sp>
      <p:sp>
        <p:nvSpPr>
          <p:cNvPr id="12" name="Round Diagonal Corner Rectangle 8">
            <a:extLst>
              <a:ext uri="{FF2B5EF4-FFF2-40B4-BE49-F238E27FC236}">
                <a16:creationId xmlns:a16="http://schemas.microsoft.com/office/drawing/2014/main" id="{5A133DF8-585D-4A81-8838-8986D5D79982}"/>
              </a:ext>
            </a:extLst>
          </p:cNvPr>
          <p:cNvSpPr/>
          <p:nvPr/>
        </p:nvSpPr>
        <p:spPr>
          <a:xfrm>
            <a:off x="107504" y="5733256"/>
            <a:ext cx="5390256" cy="74897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sz="1400" dirty="0">
                <a:solidFill>
                  <a:schemeClr val="tx1"/>
                </a:solidFill>
                <a:latin typeface="Bookman Old Style" panose="02050604050505020204" pitchFamily="18" charset="0"/>
              </a:rPr>
              <a:t>Note:</a:t>
            </a:r>
          </a:p>
          <a:p>
            <a:pPr algn="just"/>
            <a:r>
              <a:rPr lang="en-US" sz="1400" dirty="0">
                <a:solidFill>
                  <a:schemeClr val="tx1"/>
                </a:solidFill>
                <a:latin typeface="Bookman Old Style" panose="02050604050505020204" pitchFamily="18" charset="0"/>
              </a:rPr>
              <a:t>Data </a:t>
            </a:r>
            <a:r>
              <a:rPr lang="en-US" sz="1400" dirty="0" err="1">
                <a:solidFill>
                  <a:schemeClr val="tx1"/>
                </a:solidFill>
                <a:latin typeface="Bookman Old Style" panose="02050604050505020204" pitchFamily="18" charset="0"/>
              </a:rPr>
              <a:t>Perkara</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dari</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tahun</a:t>
            </a:r>
            <a:r>
              <a:rPr lang="en-US" sz="1400" dirty="0">
                <a:solidFill>
                  <a:schemeClr val="tx1"/>
                </a:solidFill>
                <a:latin typeface="Bookman Old Style" panose="02050604050505020204" pitchFamily="18" charset="0"/>
              </a:rPr>
              <a:t> 2003 </a:t>
            </a:r>
            <a:r>
              <a:rPr lang="en-US" sz="1400" dirty="0" err="1">
                <a:solidFill>
                  <a:schemeClr val="tx1"/>
                </a:solidFill>
                <a:latin typeface="Bookman Old Style" panose="02050604050505020204" pitchFamily="18" charset="0"/>
              </a:rPr>
              <a:t>s.d.</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Jumat</a:t>
            </a:r>
            <a:r>
              <a:rPr lang="id-ID" sz="1400" dirty="0">
                <a:solidFill>
                  <a:schemeClr val="tx1"/>
                </a:solidFill>
                <a:latin typeface="Bookman Old Style" panose="02050604050505020204" pitchFamily="18" charset="0"/>
              </a:rPr>
              <a:t>, </a:t>
            </a:r>
            <a:r>
              <a:rPr lang="en-US" sz="1400" dirty="0">
                <a:solidFill>
                  <a:schemeClr val="tx1"/>
                </a:solidFill>
                <a:latin typeface="Bookman Old Style" panose="02050604050505020204" pitchFamily="18" charset="0"/>
              </a:rPr>
              <a:t>03 </a:t>
            </a:r>
            <a:r>
              <a:rPr lang="en-US" sz="1400" dirty="0" err="1">
                <a:solidFill>
                  <a:schemeClr val="tx1"/>
                </a:solidFill>
                <a:latin typeface="Bookman Old Style" panose="02050604050505020204" pitchFamily="18" charset="0"/>
              </a:rPr>
              <a:t>Februari</a:t>
            </a:r>
            <a:r>
              <a:rPr lang="en-US" sz="1400" dirty="0">
                <a:solidFill>
                  <a:schemeClr val="tx1"/>
                </a:solidFill>
                <a:latin typeface="Bookman Old Style" panose="02050604050505020204" pitchFamily="18" charset="0"/>
              </a:rPr>
              <a:t> </a:t>
            </a:r>
            <a:r>
              <a:rPr lang="id-ID" sz="1400" dirty="0">
                <a:solidFill>
                  <a:schemeClr val="tx1"/>
                </a:solidFill>
                <a:latin typeface="Bookman Old Style" panose="02050604050505020204" pitchFamily="18" charset="0"/>
              </a:rPr>
              <a:t>202</a:t>
            </a:r>
            <a:r>
              <a:rPr lang="en-US" sz="1400" dirty="0">
                <a:solidFill>
                  <a:schemeClr val="tx1"/>
                </a:solidFill>
                <a:latin typeface="Bookman Old Style" panose="02050604050505020204" pitchFamily="18" charset="0"/>
              </a:rPr>
              <a:t>2</a:t>
            </a:r>
            <a:r>
              <a:rPr lang="id-ID" sz="1400" dirty="0">
                <a:solidFill>
                  <a:schemeClr val="tx1"/>
                </a:solidFill>
                <a:latin typeface="Bookman Old Style" panose="02050604050505020204" pitchFamily="18" charset="0"/>
              </a:rPr>
              <a:t>.</a:t>
            </a:r>
          </a:p>
        </p:txBody>
      </p:sp>
      <p:pic>
        <p:nvPicPr>
          <p:cNvPr id="3" name="Picture 2">
            <a:extLst>
              <a:ext uri="{FF2B5EF4-FFF2-40B4-BE49-F238E27FC236}">
                <a16:creationId xmlns:a16="http://schemas.microsoft.com/office/drawing/2014/main" id="{A313E96E-44E3-40D8-B42A-BDD5EAA57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16974"/>
            <a:ext cx="9048788" cy="4000258"/>
          </a:xfrm>
          <a:prstGeom prst="rect">
            <a:avLst/>
          </a:prstGeom>
        </p:spPr>
      </p:pic>
    </p:spTree>
    <p:extLst>
      <p:ext uri="{BB962C8B-B14F-4D97-AF65-F5344CB8AC3E}">
        <p14:creationId xmlns:p14="http://schemas.microsoft.com/office/powerpoint/2010/main" val="180811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 Brace 8">
            <a:extLst>
              <a:ext uri="{FF2B5EF4-FFF2-40B4-BE49-F238E27FC236}">
                <a16:creationId xmlns:a16="http://schemas.microsoft.com/office/drawing/2014/main" id="{040FB822-DE8E-4D93-A791-1269FBDD4E42}"/>
              </a:ext>
            </a:extLst>
          </p:cNvPr>
          <p:cNvSpPr/>
          <p:nvPr/>
        </p:nvSpPr>
        <p:spPr>
          <a:xfrm>
            <a:off x="3923928" y="1340768"/>
            <a:ext cx="648072" cy="4824536"/>
          </a:xfrm>
          <a:prstGeom prst="leftBrace">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pic>
        <p:nvPicPr>
          <p:cNvPr id="3" name="Picture 2">
            <a:extLst>
              <a:ext uri="{FF2B5EF4-FFF2-40B4-BE49-F238E27FC236}">
                <a16:creationId xmlns:a16="http://schemas.microsoft.com/office/drawing/2014/main" id="{AA8DB45F-9996-4FBF-A586-0EFE14133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1682"/>
            <a:ext cx="4054151" cy="3802707"/>
          </a:xfrm>
          <a:prstGeom prst="rect">
            <a:avLst/>
          </a:prstGeom>
        </p:spPr>
      </p:pic>
      <p:sp>
        <p:nvSpPr>
          <p:cNvPr id="6" name="Rectangle: Rounded Corners 5">
            <a:extLst>
              <a:ext uri="{FF2B5EF4-FFF2-40B4-BE49-F238E27FC236}">
                <a16:creationId xmlns:a16="http://schemas.microsoft.com/office/drawing/2014/main" id="{6966F71B-7297-454A-9985-BD7C68D980FC}"/>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000" b="1" dirty="0">
                <a:solidFill>
                  <a:srgbClr val="C00000"/>
                </a:solidFill>
                <a:latin typeface="+mj-lt"/>
              </a:rPr>
              <a:t>St</a:t>
            </a:r>
            <a:r>
              <a:rPr lang="id-ID" sz="3000" b="1" dirty="0">
                <a:solidFill>
                  <a:srgbClr val="C00000"/>
                </a:solidFill>
                <a:latin typeface="+mj-lt"/>
              </a:rPr>
              <a:t>atistik </a:t>
            </a:r>
            <a:r>
              <a:rPr lang="en-US" sz="3000" b="1" dirty="0">
                <a:solidFill>
                  <a:srgbClr val="C00000"/>
                </a:solidFill>
                <a:latin typeface="+mj-lt"/>
              </a:rPr>
              <a:t>Amar </a:t>
            </a:r>
          </a:p>
          <a:p>
            <a:pPr algn="ctr"/>
            <a:r>
              <a:rPr lang="id-ID" sz="3000" b="1" dirty="0">
                <a:solidFill>
                  <a:srgbClr val="C00000"/>
                </a:solidFill>
                <a:latin typeface="+mj-lt"/>
              </a:rPr>
              <a:t>Perkara</a:t>
            </a:r>
            <a:r>
              <a:rPr lang="en-ID" sz="3000" b="1" dirty="0">
                <a:solidFill>
                  <a:srgbClr val="C00000"/>
                </a:solidFill>
                <a:latin typeface="+mj-lt"/>
              </a:rPr>
              <a:t> </a:t>
            </a:r>
            <a:r>
              <a:rPr lang="en-ID" sz="3000" b="1" dirty="0" err="1">
                <a:solidFill>
                  <a:srgbClr val="C00000"/>
                </a:solidFill>
                <a:latin typeface="+mj-lt"/>
              </a:rPr>
              <a:t>Keseluruan</a:t>
            </a:r>
            <a:r>
              <a:rPr lang="en-ID" sz="3000" b="1" dirty="0">
                <a:solidFill>
                  <a:srgbClr val="C00000"/>
                </a:solidFill>
                <a:latin typeface="+mj-lt"/>
              </a:rPr>
              <a:t> </a:t>
            </a:r>
            <a:r>
              <a:rPr lang="en-ID" sz="1600" b="1" dirty="0">
                <a:solidFill>
                  <a:srgbClr val="C00000"/>
                </a:solidFill>
                <a:latin typeface="+mj-lt"/>
              </a:rPr>
              <a:t>(</a:t>
            </a:r>
            <a:r>
              <a:rPr lang="id-ID" sz="1600" b="1" dirty="0">
                <a:solidFill>
                  <a:srgbClr val="C00000"/>
                </a:solidFill>
                <a:latin typeface="+mj-lt"/>
              </a:rPr>
              <a:t>2</a:t>
            </a:r>
            <a:r>
              <a:rPr lang="en-ID" sz="1600" b="1" dirty="0">
                <a:solidFill>
                  <a:srgbClr val="C00000"/>
                </a:solidFill>
                <a:latin typeface="+mj-lt"/>
              </a:rPr>
              <a:t>)</a:t>
            </a:r>
            <a:endParaRPr lang="id-ID" sz="1600" dirty="0">
              <a:solidFill>
                <a:srgbClr val="C00000"/>
              </a:solidFill>
              <a:latin typeface="+mj-lt"/>
            </a:endParaRPr>
          </a:p>
        </p:txBody>
      </p:sp>
      <p:sp>
        <p:nvSpPr>
          <p:cNvPr id="7" name="TextBox 6"/>
          <p:cNvSpPr txBox="1"/>
          <p:nvPr/>
        </p:nvSpPr>
        <p:spPr>
          <a:xfrm>
            <a:off x="4348128" y="1268760"/>
            <a:ext cx="4616359" cy="5078313"/>
          </a:xfrm>
          <a:prstGeom prst="rect">
            <a:avLst/>
          </a:prstGeom>
          <a:noFill/>
        </p:spPr>
        <p:txBody>
          <a:bodyPr wrap="square" rtlCol="0">
            <a:spAutoFit/>
          </a:bodyPr>
          <a:lstStyle/>
          <a:p>
            <a:pPr marL="174625" indent="-174625" algn="l">
              <a:spcAft>
                <a:spcPts val="600"/>
              </a:spcAft>
              <a:buFont typeface="Arial" pitchFamily="34" charset="0"/>
              <a:buChar char="•"/>
            </a:pPr>
            <a:r>
              <a:rPr lang="id-ID" sz="1400" b="1" dirty="0"/>
              <a:t>Putusan Sela</a:t>
            </a:r>
            <a:r>
              <a:rPr lang="id-ID" sz="1400" dirty="0"/>
              <a:t>: Putusan yang dijatuhkan oleh MK dalam pemeriksaan pendahuluan atau pemeriksaan persidangan untuk melakukan atau tidak melakukan sesuatu yang berkaitan dengan objek yang dipersengketakan yang hasilnya akan dipertimbangkan dalam putusan akhir</a:t>
            </a:r>
          </a:p>
          <a:p>
            <a:pPr marL="174625" indent="-174625" algn="l">
              <a:spcAft>
                <a:spcPts val="600"/>
              </a:spcAft>
              <a:buFont typeface="Arial" pitchFamily="34" charset="0"/>
              <a:buChar char="•"/>
            </a:pPr>
            <a:r>
              <a:rPr lang="id-ID" sz="1400" b="1" dirty="0"/>
              <a:t>Gugur</a:t>
            </a:r>
            <a:r>
              <a:rPr lang="id-ID" sz="1400" dirty="0"/>
              <a:t>: Para pihak tidak hadir dalam persidangan MK</a:t>
            </a:r>
          </a:p>
          <a:p>
            <a:pPr marL="174625" indent="-174625" algn="l">
              <a:spcAft>
                <a:spcPts val="600"/>
              </a:spcAft>
              <a:buFont typeface="Arial" pitchFamily="34" charset="0"/>
              <a:buChar char="•"/>
            </a:pPr>
            <a:r>
              <a:rPr lang="id-ID" sz="1400" b="1" dirty="0"/>
              <a:t>Ditarik Kembali</a:t>
            </a:r>
            <a:r>
              <a:rPr lang="id-ID" sz="1400" dirty="0"/>
              <a:t>: Pemohon menarik kembali permohonannya</a:t>
            </a:r>
          </a:p>
          <a:p>
            <a:pPr marL="174625" indent="-174625" algn="l">
              <a:spcAft>
                <a:spcPts val="600"/>
              </a:spcAft>
              <a:buFont typeface="Arial" pitchFamily="34" charset="0"/>
              <a:buChar char="•"/>
            </a:pPr>
            <a:r>
              <a:rPr lang="id-ID" sz="1400" b="1" dirty="0"/>
              <a:t>Tidak berwenang</a:t>
            </a:r>
            <a:r>
              <a:rPr lang="id-ID" sz="1400" dirty="0"/>
              <a:t>: MK tidak berwenang mengadili perkara dimaksud.</a:t>
            </a:r>
          </a:p>
          <a:p>
            <a:pPr marL="174625" indent="-174625" algn="l">
              <a:spcAft>
                <a:spcPts val="600"/>
              </a:spcAft>
              <a:buFont typeface="Arial" pitchFamily="34" charset="0"/>
              <a:buChar char="•"/>
            </a:pPr>
            <a:r>
              <a:rPr lang="id-ID" sz="1400" b="1" dirty="0"/>
              <a:t>Tidak dapat diterima</a:t>
            </a:r>
            <a:r>
              <a:rPr lang="id-ID" sz="1400" dirty="0"/>
              <a:t>: Pemohon dan/atau permohonannya tidak memenuhi syarat</a:t>
            </a:r>
          </a:p>
          <a:p>
            <a:pPr marL="174625" indent="-174625" algn="l">
              <a:spcAft>
                <a:spcPts val="600"/>
              </a:spcAft>
              <a:buFont typeface="Arial" pitchFamily="34" charset="0"/>
              <a:buChar char="•"/>
            </a:pPr>
            <a:r>
              <a:rPr lang="id-ID" sz="1400" b="1" dirty="0"/>
              <a:t>Ditolak</a:t>
            </a:r>
            <a:r>
              <a:rPr lang="id-ID" sz="1400" dirty="0"/>
              <a:t>: undang-undang dimaksud tidak bertentangan dengan Undang-Undang Dasar Negara Republik Indonesia Tahun 1945, baik mengenai pembentukan maupun materinya sebagian atau keseluruhan.</a:t>
            </a:r>
          </a:p>
          <a:p>
            <a:pPr marL="174625" indent="-174625" algn="l">
              <a:spcAft>
                <a:spcPts val="600"/>
              </a:spcAft>
              <a:buFont typeface="Arial" pitchFamily="34" charset="0"/>
              <a:buChar char="•"/>
            </a:pPr>
            <a:r>
              <a:rPr lang="id-ID" sz="1400" b="1" dirty="0"/>
              <a:t>Dikabulkan</a:t>
            </a:r>
            <a:r>
              <a:rPr lang="id-ID" sz="1400" dirty="0"/>
              <a:t>: MK berpendapat permohonan beralasan dan undang-undang dimaksud terbukti bertentangan dengan Undang-Undang Dasar Negara Republik Indonesia Tahun 1945.</a:t>
            </a:r>
          </a:p>
        </p:txBody>
      </p:sp>
      <p:sp>
        <p:nvSpPr>
          <p:cNvPr id="10" name="Round Diagonal Corner Rectangle 8">
            <a:extLst>
              <a:ext uri="{FF2B5EF4-FFF2-40B4-BE49-F238E27FC236}">
                <a16:creationId xmlns:a16="http://schemas.microsoft.com/office/drawing/2014/main" id="{75F972D3-74F9-48B3-9019-5D4F844D9540}"/>
              </a:ext>
            </a:extLst>
          </p:cNvPr>
          <p:cNvSpPr/>
          <p:nvPr/>
        </p:nvSpPr>
        <p:spPr>
          <a:xfrm>
            <a:off x="0" y="6165303"/>
            <a:ext cx="4139952" cy="633174"/>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sz="1400" dirty="0">
                <a:solidFill>
                  <a:schemeClr val="tx1"/>
                </a:solidFill>
                <a:latin typeface="Bookman Old Style" panose="02050604050505020204" pitchFamily="18" charset="0"/>
              </a:rPr>
              <a:t>Note:</a:t>
            </a:r>
          </a:p>
          <a:p>
            <a:pPr algn="just"/>
            <a:r>
              <a:rPr lang="en-US" sz="1400" dirty="0">
                <a:solidFill>
                  <a:schemeClr val="tx1"/>
                </a:solidFill>
                <a:latin typeface="Bookman Old Style" panose="02050604050505020204" pitchFamily="18" charset="0"/>
              </a:rPr>
              <a:t>Data </a:t>
            </a:r>
            <a:r>
              <a:rPr lang="en-US" sz="1400" dirty="0" err="1">
                <a:solidFill>
                  <a:schemeClr val="tx1"/>
                </a:solidFill>
                <a:latin typeface="Bookman Old Style" panose="02050604050505020204" pitchFamily="18" charset="0"/>
              </a:rPr>
              <a:t>Perkara</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dari</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tahun</a:t>
            </a:r>
            <a:r>
              <a:rPr lang="en-US" sz="1400" dirty="0">
                <a:solidFill>
                  <a:schemeClr val="tx1"/>
                </a:solidFill>
                <a:latin typeface="Bookman Old Style" panose="02050604050505020204" pitchFamily="18" charset="0"/>
              </a:rPr>
              <a:t> 2003 </a:t>
            </a:r>
            <a:r>
              <a:rPr lang="en-US" sz="1400" dirty="0" err="1">
                <a:solidFill>
                  <a:schemeClr val="tx1"/>
                </a:solidFill>
                <a:latin typeface="Bookman Old Style" panose="02050604050505020204" pitchFamily="18" charset="0"/>
              </a:rPr>
              <a:t>s.d.</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Jumat</a:t>
            </a:r>
            <a:r>
              <a:rPr lang="id-ID" sz="1400" dirty="0">
                <a:solidFill>
                  <a:schemeClr val="tx1"/>
                </a:solidFill>
                <a:latin typeface="Bookman Old Style" panose="02050604050505020204" pitchFamily="18" charset="0"/>
              </a:rPr>
              <a:t>, </a:t>
            </a:r>
            <a:r>
              <a:rPr lang="en-US" sz="1400" dirty="0">
                <a:solidFill>
                  <a:schemeClr val="tx1"/>
                </a:solidFill>
                <a:latin typeface="Bookman Old Style" panose="02050604050505020204" pitchFamily="18" charset="0"/>
              </a:rPr>
              <a:t>03 </a:t>
            </a:r>
            <a:r>
              <a:rPr lang="en-US" sz="1400" dirty="0" err="1">
                <a:solidFill>
                  <a:schemeClr val="tx1"/>
                </a:solidFill>
                <a:latin typeface="Bookman Old Style" panose="02050604050505020204" pitchFamily="18" charset="0"/>
              </a:rPr>
              <a:t>Februari</a:t>
            </a:r>
            <a:r>
              <a:rPr lang="en-US" sz="1400" dirty="0">
                <a:solidFill>
                  <a:schemeClr val="tx1"/>
                </a:solidFill>
                <a:latin typeface="Bookman Old Style" panose="02050604050505020204" pitchFamily="18" charset="0"/>
              </a:rPr>
              <a:t> </a:t>
            </a:r>
            <a:r>
              <a:rPr lang="id-ID" sz="1400" dirty="0">
                <a:solidFill>
                  <a:schemeClr val="tx1"/>
                </a:solidFill>
                <a:latin typeface="Bookman Old Style" panose="02050604050505020204" pitchFamily="18" charset="0"/>
              </a:rPr>
              <a:t>202</a:t>
            </a:r>
            <a:r>
              <a:rPr lang="en-US" sz="1400" dirty="0">
                <a:solidFill>
                  <a:schemeClr val="tx1"/>
                </a:solidFill>
                <a:latin typeface="Bookman Old Style" panose="02050604050505020204" pitchFamily="18" charset="0"/>
              </a:rPr>
              <a:t>2</a:t>
            </a:r>
            <a:r>
              <a:rPr lang="id-ID" sz="1400" dirty="0">
                <a:solidFill>
                  <a:schemeClr val="tx1"/>
                </a:solidFill>
                <a:latin typeface="Bookman Old Style" panose="02050604050505020204" pitchFamily="18" charset="0"/>
              </a:rPr>
              <a:t>.</a:t>
            </a:r>
          </a:p>
        </p:txBody>
      </p:sp>
    </p:spTree>
    <p:extLst>
      <p:ext uri="{BB962C8B-B14F-4D97-AF65-F5344CB8AC3E}">
        <p14:creationId xmlns:p14="http://schemas.microsoft.com/office/powerpoint/2010/main" val="180811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66F71B-7297-454A-9985-BD7C68D980FC}"/>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000" b="1" dirty="0">
                <a:solidFill>
                  <a:srgbClr val="C00000"/>
                </a:solidFill>
                <a:latin typeface="+mj-lt"/>
              </a:rPr>
              <a:t>St</a:t>
            </a:r>
            <a:r>
              <a:rPr lang="id-ID" sz="3000" b="1" dirty="0">
                <a:solidFill>
                  <a:srgbClr val="C00000"/>
                </a:solidFill>
                <a:latin typeface="+mj-lt"/>
              </a:rPr>
              <a:t>atistik Perkara</a:t>
            </a:r>
            <a:endParaRPr lang="en-US" sz="3000" b="1" dirty="0">
              <a:solidFill>
                <a:srgbClr val="C00000"/>
              </a:solidFill>
              <a:latin typeface="+mj-lt"/>
            </a:endParaRPr>
          </a:p>
          <a:p>
            <a:pPr algn="ctr"/>
            <a:r>
              <a:rPr lang="en-US" sz="3000" b="1" dirty="0">
                <a:solidFill>
                  <a:srgbClr val="C00000"/>
                </a:solidFill>
                <a:latin typeface="+mj-lt"/>
              </a:rPr>
              <a:t>PUU dan SKLN</a:t>
            </a:r>
            <a:r>
              <a:rPr lang="en-ID" sz="1600" b="1" dirty="0">
                <a:solidFill>
                  <a:srgbClr val="C00000"/>
                </a:solidFill>
                <a:latin typeface="+mj-lt"/>
              </a:rPr>
              <a:t>(</a:t>
            </a:r>
            <a:r>
              <a:rPr lang="en-US" sz="1600" b="1" dirty="0">
                <a:solidFill>
                  <a:srgbClr val="C00000"/>
                </a:solidFill>
                <a:latin typeface="+mj-lt"/>
              </a:rPr>
              <a:t>3</a:t>
            </a:r>
            <a:r>
              <a:rPr lang="en-ID" sz="1600" b="1" dirty="0">
                <a:solidFill>
                  <a:srgbClr val="C00000"/>
                </a:solidFill>
                <a:latin typeface="+mj-lt"/>
              </a:rPr>
              <a:t>)</a:t>
            </a:r>
            <a:endParaRPr lang="id-ID" sz="1600" dirty="0">
              <a:solidFill>
                <a:srgbClr val="C00000"/>
              </a:solidFill>
              <a:latin typeface="+mj-lt"/>
            </a:endParaRPr>
          </a:p>
        </p:txBody>
      </p:sp>
      <p:sp>
        <p:nvSpPr>
          <p:cNvPr id="10" name="Round Diagonal Corner Rectangle 8">
            <a:extLst>
              <a:ext uri="{FF2B5EF4-FFF2-40B4-BE49-F238E27FC236}">
                <a16:creationId xmlns:a16="http://schemas.microsoft.com/office/drawing/2014/main" id="{7F99D4B5-526C-459C-8F92-9C12A6030AC8}"/>
              </a:ext>
            </a:extLst>
          </p:cNvPr>
          <p:cNvSpPr/>
          <p:nvPr/>
        </p:nvSpPr>
        <p:spPr>
          <a:xfrm>
            <a:off x="145089" y="5841743"/>
            <a:ext cx="5390256" cy="74897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sz="1400" dirty="0">
                <a:solidFill>
                  <a:schemeClr val="tx1"/>
                </a:solidFill>
                <a:latin typeface="Bookman Old Style" panose="02050604050505020204" pitchFamily="18" charset="0"/>
              </a:rPr>
              <a:t>Note:</a:t>
            </a:r>
          </a:p>
          <a:p>
            <a:pPr algn="just"/>
            <a:r>
              <a:rPr lang="en-US" sz="1400" dirty="0">
                <a:solidFill>
                  <a:schemeClr val="tx1"/>
                </a:solidFill>
                <a:latin typeface="Bookman Old Style" panose="02050604050505020204" pitchFamily="18" charset="0"/>
              </a:rPr>
              <a:t>Data </a:t>
            </a:r>
            <a:r>
              <a:rPr lang="en-US" sz="1400" dirty="0" err="1">
                <a:solidFill>
                  <a:schemeClr val="tx1"/>
                </a:solidFill>
                <a:latin typeface="Bookman Old Style" panose="02050604050505020204" pitchFamily="18" charset="0"/>
              </a:rPr>
              <a:t>Perkara</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dari</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tahun</a:t>
            </a:r>
            <a:r>
              <a:rPr lang="en-US" sz="1400" dirty="0">
                <a:solidFill>
                  <a:schemeClr val="tx1"/>
                </a:solidFill>
                <a:latin typeface="Bookman Old Style" panose="02050604050505020204" pitchFamily="18" charset="0"/>
              </a:rPr>
              <a:t> 2003 </a:t>
            </a:r>
            <a:r>
              <a:rPr lang="en-US" sz="1400" dirty="0" err="1">
                <a:solidFill>
                  <a:schemeClr val="tx1"/>
                </a:solidFill>
                <a:latin typeface="Bookman Old Style" panose="02050604050505020204" pitchFamily="18" charset="0"/>
              </a:rPr>
              <a:t>s.d.</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Jumat</a:t>
            </a:r>
            <a:r>
              <a:rPr lang="id-ID" sz="1400" dirty="0">
                <a:solidFill>
                  <a:schemeClr val="tx1"/>
                </a:solidFill>
                <a:latin typeface="Bookman Old Style" panose="02050604050505020204" pitchFamily="18" charset="0"/>
              </a:rPr>
              <a:t>, </a:t>
            </a:r>
            <a:r>
              <a:rPr lang="en-US" sz="1400" dirty="0">
                <a:solidFill>
                  <a:schemeClr val="tx1"/>
                </a:solidFill>
                <a:latin typeface="Bookman Old Style" panose="02050604050505020204" pitchFamily="18" charset="0"/>
              </a:rPr>
              <a:t>03 </a:t>
            </a:r>
            <a:r>
              <a:rPr lang="en-US" sz="1400" dirty="0" err="1">
                <a:solidFill>
                  <a:schemeClr val="tx1"/>
                </a:solidFill>
                <a:latin typeface="Bookman Old Style" panose="02050604050505020204" pitchFamily="18" charset="0"/>
              </a:rPr>
              <a:t>Februari</a:t>
            </a:r>
            <a:r>
              <a:rPr lang="en-US" sz="1400" dirty="0">
                <a:solidFill>
                  <a:schemeClr val="tx1"/>
                </a:solidFill>
                <a:latin typeface="Bookman Old Style" panose="02050604050505020204" pitchFamily="18" charset="0"/>
              </a:rPr>
              <a:t> </a:t>
            </a:r>
            <a:r>
              <a:rPr lang="id-ID" sz="1400" dirty="0">
                <a:solidFill>
                  <a:schemeClr val="tx1"/>
                </a:solidFill>
                <a:latin typeface="Bookman Old Style" panose="02050604050505020204" pitchFamily="18" charset="0"/>
              </a:rPr>
              <a:t>202</a:t>
            </a:r>
            <a:r>
              <a:rPr lang="en-US" sz="1400" dirty="0">
                <a:solidFill>
                  <a:schemeClr val="tx1"/>
                </a:solidFill>
                <a:latin typeface="Bookman Old Style" panose="02050604050505020204" pitchFamily="18" charset="0"/>
              </a:rPr>
              <a:t>2</a:t>
            </a:r>
            <a:r>
              <a:rPr lang="id-ID" sz="1400" dirty="0">
                <a:solidFill>
                  <a:schemeClr val="tx1"/>
                </a:solidFill>
                <a:latin typeface="Bookman Old Style" panose="02050604050505020204" pitchFamily="18" charset="0"/>
              </a:rPr>
              <a:t>.</a:t>
            </a:r>
          </a:p>
        </p:txBody>
      </p:sp>
      <p:pic>
        <p:nvPicPr>
          <p:cNvPr id="13" name="Picture 12">
            <a:extLst>
              <a:ext uri="{FF2B5EF4-FFF2-40B4-BE49-F238E27FC236}">
                <a16:creationId xmlns:a16="http://schemas.microsoft.com/office/drawing/2014/main" id="{44E42796-653D-4F7F-AE2F-D27077832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71" y="1492150"/>
            <a:ext cx="8890457" cy="3873699"/>
          </a:xfrm>
          <a:prstGeom prst="rect">
            <a:avLst/>
          </a:prstGeom>
        </p:spPr>
      </p:pic>
    </p:spTree>
    <p:extLst>
      <p:ext uri="{BB962C8B-B14F-4D97-AF65-F5344CB8AC3E}">
        <p14:creationId xmlns:p14="http://schemas.microsoft.com/office/powerpoint/2010/main" val="3834069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966F71B-7297-454A-9985-BD7C68D980FC}"/>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000" b="1" dirty="0">
                <a:solidFill>
                  <a:srgbClr val="C00000"/>
                </a:solidFill>
                <a:latin typeface="+mj-lt"/>
              </a:rPr>
              <a:t>St</a:t>
            </a:r>
            <a:r>
              <a:rPr lang="id-ID" sz="3000" b="1" dirty="0">
                <a:solidFill>
                  <a:srgbClr val="C00000"/>
                </a:solidFill>
                <a:latin typeface="+mj-lt"/>
              </a:rPr>
              <a:t>atistik Perkara</a:t>
            </a:r>
            <a:endParaRPr lang="en-US" sz="3000" b="1" dirty="0">
              <a:solidFill>
                <a:srgbClr val="C00000"/>
              </a:solidFill>
              <a:latin typeface="+mj-lt"/>
            </a:endParaRPr>
          </a:p>
          <a:p>
            <a:pPr algn="ctr"/>
            <a:r>
              <a:rPr lang="en-US" sz="3000" b="1" dirty="0">
                <a:solidFill>
                  <a:srgbClr val="C00000"/>
                </a:solidFill>
                <a:latin typeface="+mj-lt"/>
              </a:rPr>
              <a:t>PHPU dan PILKADA</a:t>
            </a:r>
            <a:r>
              <a:rPr lang="en-ID" sz="3000" b="1" dirty="0">
                <a:solidFill>
                  <a:srgbClr val="C00000"/>
                </a:solidFill>
                <a:latin typeface="+mj-lt"/>
              </a:rPr>
              <a:t> </a:t>
            </a:r>
            <a:r>
              <a:rPr lang="en-ID" sz="1600" b="1" dirty="0">
                <a:solidFill>
                  <a:srgbClr val="C00000"/>
                </a:solidFill>
                <a:latin typeface="+mj-lt"/>
              </a:rPr>
              <a:t>(</a:t>
            </a:r>
            <a:r>
              <a:rPr lang="en-US" sz="1600" b="1" dirty="0">
                <a:solidFill>
                  <a:srgbClr val="C00000"/>
                </a:solidFill>
                <a:latin typeface="+mj-lt"/>
              </a:rPr>
              <a:t>3</a:t>
            </a:r>
            <a:r>
              <a:rPr lang="en-ID" sz="1600" b="1" dirty="0">
                <a:solidFill>
                  <a:srgbClr val="C00000"/>
                </a:solidFill>
                <a:latin typeface="+mj-lt"/>
              </a:rPr>
              <a:t>)</a:t>
            </a:r>
            <a:endParaRPr lang="id-ID" sz="1600" dirty="0">
              <a:solidFill>
                <a:srgbClr val="C00000"/>
              </a:solidFill>
              <a:latin typeface="+mj-lt"/>
            </a:endParaRPr>
          </a:p>
        </p:txBody>
      </p:sp>
      <p:pic>
        <p:nvPicPr>
          <p:cNvPr id="5" name="Picture 4">
            <a:extLst>
              <a:ext uri="{FF2B5EF4-FFF2-40B4-BE49-F238E27FC236}">
                <a16:creationId xmlns:a16="http://schemas.microsoft.com/office/drawing/2014/main" id="{B9C0A034-DD42-4681-B13E-22BB2F8DF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22" y="1628800"/>
            <a:ext cx="8877756" cy="3867349"/>
          </a:xfrm>
          <a:prstGeom prst="rect">
            <a:avLst/>
          </a:prstGeom>
        </p:spPr>
      </p:pic>
      <p:sp>
        <p:nvSpPr>
          <p:cNvPr id="10" name="Round Diagonal Corner Rectangle 8">
            <a:extLst>
              <a:ext uri="{FF2B5EF4-FFF2-40B4-BE49-F238E27FC236}">
                <a16:creationId xmlns:a16="http://schemas.microsoft.com/office/drawing/2014/main" id="{7F99D4B5-526C-459C-8F92-9C12A6030AC8}"/>
              </a:ext>
            </a:extLst>
          </p:cNvPr>
          <p:cNvSpPr/>
          <p:nvPr/>
        </p:nvSpPr>
        <p:spPr>
          <a:xfrm>
            <a:off x="145089" y="5841743"/>
            <a:ext cx="5390256" cy="74897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sz="1400" dirty="0">
                <a:solidFill>
                  <a:schemeClr val="tx1"/>
                </a:solidFill>
                <a:latin typeface="Bookman Old Style" panose="02050604050505020204" pitchFamily="18" charset="0"/>
              </a:rPr>
              <a:t>Note:</a:t>
            </a:r>
          </a:p>
          <a:p>
            <a:pPr algn="just"/>
            <a:r>
              <a:rPr lang="en-US" sz="1400" dirty="0">
                <a:solidFill>
                  <a:schemeClr val="tx1"/>
                </a:solidFill>
                <a:latin typeface="Bookman Old Style" panose="02050604050505020204" pitchFamily="18" charset="0"/>
              </a:rPr>
              <a:t>Data </a:t>
            </a:r>
            <a:r>
              <a:rPr lang="en-US" sz="1400" dirty="0" err="1">
                <a:solidFill>
                  <a:schemeClr val="tx1"/>
                </a:solidFill>
                <a:latin typeface="Bookman Old Style" panose="02050604050505020204" pitchFamily="18" charset="0"/>
              </a:rPr>
              <a:t>Perkara</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dari</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tahun</a:t>
            </a:r>
            <a:r>
              <a:rPr lang="en-US" sz="1400" dirty="0">
                <a:solidFill>
                  <a:schemeClr val="tx1"/>
                </a:solidFill>
                <a:latin typeface="Bookman Old Style" panose="02050604050505020204" pitchFamily="18" charset="0"/>
              </a:rPr>
              <a:t> 2003 </a:t>
            </a:r>
            <a:r>
              <a:rPr lang="en-US" sz="1400" dirty="0" err="1">
                <a:solidFill>
                  <a:schemeClr val="tx1"/>
                </a:solidFill>
                <a:latin typeface="Bookman Old Style" panose="02050604050505020204" pitchFamily="18" charset="0"/>
              </a:rPr>
              <a:t>s.d.</a:t>
            </a:r>
            <a:r>
              <a:rPr lang="en-US" sz="1400" dirty="0">
                <a:solidFill>
                  <a:schemeClr val="tx1"/>
                </a:solidFill>
                <a:latin typeface="Bookman Old Style" panose="02050604050505020204" pitchFamily="18" charset="0"/>
              </a:rPr>
              <a:t> </a:t>
            </a:r>
            <a:r>
              <a:rPr lang="en-US" sz="1400" dirty="0" err="1">
                <a:solidFill>
                  <a:schemeClr val="tx1"/>
                </a:solidFill>
                <a:latin typeface="Bookman Old Style" panose="02050604050505020204" pitchFamily="18" charset="0"/>
              </a:rPr>
              <a:t>Jumat</a:t>
            </a:r>
            <a:r>
              <a:rPr lang="id-ID" sz="1400" dirty="0">
                <a:solidFill>
                  <a:schemeClr val="tx1"/>
                </a:solidFill>
                <a:latin typeface="Bookman Old Style" panose="02050604050505020204" pitchFamily="18" charset="0"/>
              </a:rPr>
              <a:t>, </a:t>
            </a:r>
            <a:r>
              <a:rPr lang="en-US" sz="1400" dirty="0">
                <a:solidFill>
                  <a:schemeClr val="tx1"/>
                </a:solidFill>
                <a:latin typeface="Bookman Old Style" panose="02050604050505020204" pitchFamily="18" charset="0"/>
              </a:rPr>
              <a:t>03 </a:t>
            </a:r>
            <a:r>
              <a:rPr lang="en-US" sz="1400" dirty="0" err="1">
                <a:solidFill>
                  <a:schemeClr val="tx1"/>
                </a:solidFill>
                <a:latin typeface="Bookman Old Style" panose="02050604050505020204" pitchFamily="18" charset="0"/>
              </a:rPr>
              <a:t>Februari</a:t>
            </a:r>
            <a:r>
              <a:rPr lang="en-US" sz="1400" dirty="0">
                <a:solidFill>
                  <a:schemeClr val="tx1"/>
                </a:solidFill>
                <a:latin typeface="Bookman Old Style" panose="02050604050505020204" pitchFamily="18" charset="0"/>
              </a:rPr>
              <a:t> </a:t>
            </a:r>
            <a:r>
              <a:rPr lang="id-ID" sz="1400" dirty="0">
                <a:solidFill>
                  <a:schemeClr val="tx1"/>
                </a:solidFill>
                <a:latin typeface="Bookman Old Style" panose="02050604050505020204" pitchFamily="18" charset="0"/>
              </a:rPr>
              <a:t>202</a:t>
            </a:r>
            <a:r>
              <a:rPr lang="en-US" sz="1400" dirty="0">
                <a:solidFill>
                  <a:schemeClr val="tx1"/>
                </a:solidFill>
                <a:latin typeface="Bookman Old Style" panose="02050604050505020204" pitchFamily="18" charset="0"/>
              </a:rPr>
              <a:t>2</a:t>
            </a:r>
            <a:r>
              <a:rPr lang="id-ID" sz="1400" dirty="0">
                <a:solidFill>
                  <a:schemeClr val="tx1"/>
                </a:solidFill>
                <a:latin typeface="Bookman Old Style" panose="02050604050505020204" pitchFamily="18" charset="0"/>
              </a:rPr>
              <a:t>.</a:t>
            </a:r>
          </a:p>
        </p:txBody>
      </p:sp>
    </p:spTree>
    <p:extLst>
      <p:ext uri="{BB962C8B-B14F-4D97-AF65-F5344CB8AC3E}">
        <p14:creationId xmlns:p14="http://schemas.microsoft.com/office/powerpoint/2010/main" val="2044339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16">
            <a:extLst>
              <a:ext uri="{FF2B5EF4-FFF2-40B4-BE49-F238E27FC236}">
                <a16:creationId xmlns:a16="http://schemas.microsoft.com/office/drawing/2014/main" id="{E6ABFBBB-306E-438C-B63C-603AE6E3301C}"/>
              </a:ext>
            </a:extLst>
          </p:cNvPr>
          <p:cNvSpPr/>
          <p:nvPr/>
        </p:nvSpPr>
        <p:spPr>
          <a:xfrm>
            <a:off x="679522" y="3276769"/>
            <a:ext cx="2938931" cy="415498"/>
          </a:xfrm>
          <a:prstGeom prst="rect">
            <a:avLst/>
          </a:prstGeom>
        </p:spPr>
        <p:txBody>
          <a:bodyPr wrap="square">
            <a:spAutoFit/>
          </a:bodyPr>
          <a:lstStyle/>
          <a:p>
            <a:pPr algn="ctr"/>
            <a:r>
              <a:rPr lang="id-ID" altLang="ko-KR" sz="2100" dirty="0">
                <a:solidFill>
                  <a:schemeClr val="bg1"/>
                </a:solidFill>
                <a:latin typeface="Engravers MT" panose="02090707080505020304" pitchFamily="18" charset="0"/>
              </a:rPr>
              <a:t>Terima Kasih</a:t>
            </a:r>
          </a:p>
        </p:txBody>
      </p:sp>
      <p:pic>
        <p:nvPicPr>
          <p:cNvPr id="2" name="Picture Placeholder 1"/>
          <p:cNvPicPr>
            <a:picLocks noGrp="1" noChangeAspect="1"/>
          </p:cNvPicPr>
          <p:nvPr>
            <p:ph type="pic" sz="quarter" idx="20"/>
          </p:nvPr>
        </p:nvPicPr>
        <p:blipFill>
          <a:blip r:embed="rId2" cstate="print">
            <a:extLst>
              <a:ext uri="{28A0092B-C50C-407E-A947-70E740481C1C}">
                <a14:useLocalDpi xmlns:a14="http://schemas.microsoft.com/office/drawing/2010/main" val="0"/>
              </a:ext>
            </a:extLst>
          </a:blip>
          <a:srcRect l="15592" r="15592"/>
          <a:stretch>
            <a:fillRect/>
          </a:stretch>
        </p:blipFill>
        <p:spPr>
          <a:solidFill>
            <a:schemeClr val="accent3">
              <a:lumMod val="10000"/>
              <a:lumOff val="90000"/>
            </a:schemeClr>
          </a:solidFill>
        </p:spPr>
      </p:pic>
      <p:pic>
        <p:nvPicPr>
          <p:cNvPr id="6" name="Picture Placeholder 5"/>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8674" r="18674"/>
          <a:stretch>
            <a:fillRect/>
          </a:stretch>
        </p:blipFill>
        <p:spPr>
          <a:solidFill>
            <a:schemeClr val="accent5">
              <a:lumMod val="40000"/>
              <a:lumOff val="60000"/>
            </a:schemeClr>
          </a:solidFill>
        </p:spPr>
      </p:pic>
      <p:pic>
        <p:nvPicPr>
          <p:cNvPr id="4" name="Picture Placeholder 3"/>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25287" r="25287"/>
          <a:stretch>
            <a:fillRect/>
          </a:stretch>
        </p:blipFill>
        <p:spPr>
          <a:solidFill>
            <a:schemeClr val="bg2">
              <a:lumMod val="90000"/>
            </a:schemeClr>
          </a:solidFill>
        </p:spPr>
      </p:pic>
      <p:pic>
        <p:nvPicPr>
          <p:cNvPr id="9" name="Picture Placeholder 8"/>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l="16648" r="16648"/>
          <a:stretch>
            <a:fillRect/>
          </a:stretch>
        </p:blipFill>
        <p:spPr>
          <a:solidFill>
            <a:schemeClr val="accent1">
              <a:lumMod val="60000"/>
              <a:lumOff val="40000"/>
            </a:schemeClr>
          </a:solidFill>
        </p:spPr>
      </p:pic>
    </p:spTree>
    <p:extLst>
      <p:ext uri="{BB962C8B-B14F-4D97-AF65-F5344CB8AC3E}">
        <p14:creationId xmlns:p14="http://schemas.microsoft.com/office/powerpoint/2010/main" val="366867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389FF21-D5FA-42E3-B9B9-F2B985F67173}"/>
              </a:ext>
            </a:extLst>
          </p:cNvPr>
          <p:cNvSpPr/>
          <p:nvPr/>
        </p:nvSpPr>
        <p:spPr bwMode="auto">
          <a:xfrm>
            <a:off x="-173038" y="971550"/>
            <a:ext cx="9317038" cy="701675"/>
          </a:xfrm>
          <a:prstGeom prst="rect">
            <a:avLst/>
          </a:prstGeom>
          <a:solidFill>
            <a:schemeClr val="bg1"/>
          </a:solidFill>
          <a:ln w="9525" cap="flat" cmpd="sng" algn="ctr">
            <a:noFill/>
            <a:prstDash val="solid"/>
            <a:round/>
            <a:headEnd type="none" w="med" len="med"/>
            <a:tailEnd type="none" w="med" len="med"/>
          </a:ln>
          <a:effectLst/>
        </p:spPr>
        <p:txBody>
          <a:bodyPr anchor="ctr">
            <a:spAutoFit/>
          </a:bodyPr>
          <a:lstStyle/>
          <a:p>
            <a:pPr algn="ctr" eaLnBrk="1" hangingPunct="1">
              <a:defRPr/>
            </a:pPr>
            <a:endParaRPr lang="en-US" sz="4000">
              <a:solidFill>
                <a:schemeClr val="bg1"/>
              </a:solidFill>
              <a:effectLst>
                <a:outerShdw blurRad="38100" dist="38100" dir="2700000" algn="tl">
                  <a:srgbClr val="000000">
                    <a:alpha val="43137"/>
                  </a:srgbClr>
                </a:outerShdw>
              </a:effectLst>
              <a:latin typeface="Arial" charset="0"/>
              <a:cs typeface="+mn-cs"/>
            </a:endParaRPr>
          </a:p>
        </p:txBody>
      </p:sp>
      <p:sp>
        <p:nvSpPr>
          <p:cNvPr id="186" name="Line 63">
            <a:extLst>
              <a:ext uri="{FF2B5EF4-FFF2-40B4-BE49-F238E27FC236}">
                <a16:creationId xmlns:a16="http://schemas.microsoft.com/office/drawing/2014/main" id="{10C24646-BF59-4769-86F3-39EB787E635D}"/>
              </a:ext>
            </a:extLst>
          </p:cNvPr>
          <p:cNvSpPr>
            <a:spLocks noChangeShapeType="1"/>
          </p:cNvSpPr>
          <p:nvPr/>
        </p:nvSpPr>
        <p:spPr bwMode="auto">
          <a:xfrm>
            <a:off x="8604250" y="2636838"/>
            <a:ext cx="0" cy="936625"/>
          </a:xfrm>
          <a:prstGeom prst="line">
            <a:avLst/>
          </a:prstGeom>
          <a:noFill/>
          <a:ln w="19050">
            <a:solidFill>
              <a:schemeClr val="tx1"/>
            </a:solidFill>
            <a:round/>
            <a:headEnd/>
            <a:tailEnd/>
          </a:ln>
          <a:effectLst/>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87" name="Line 62">
            <a:extLst>
              <a:ext uri="{FF2B5EF4-FFF2-40B4-BE49-F238E27FC236}">
                <a16:creationId xmlns:a16="http://schemas.microsoft.com/office/drawing/2014/main" id="{2FB82770-3AA1-4FE8-A08F-6FA7C27A1F5D}"/>
              </a:ext>
            </a:extLst>
          </p:cNvPr>
          <p:cNvSpPr>
            <a:spLocks noChangeShapeType="1"/>
          </p:cNvSpPr>
          <p:nvPr/>
        </p:nvSpPr>
        <p:spPr bwMode="auto">
          <a:xfrm>
            <a:off x="468313" y="2708275"/>
            <a:ext cx="0" cy="1008063"/>
          </a:xfrm>
          <a:prstGeom prst="line">
            <a:avLst/>
          </a:prstGeom>
          <a:noFill/>
          <a:ln w="19050">
            <a:solidFill>
              <a:schemeClr val="tx1"/>
            </a:solidFill>
            <a:round/>
            <a:headEnd/>
            <a:tailEnd/>
          </a:ln>
          <a:effectLst/>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88" name="Line 2">
            <a:extLst>
              <a:ext uri="{FF2B5EF4-FFF2-40B4-BE49-F238E27FC236}">
                <a16:creationId xmlns:a16="http://schemas.microsoft.com/office/drawing/2014/main" id="{D41F137D-9D12-4622-A32D-C6ADCA7867C6}"/>
              </a:ext>
            </a:extLst>
          </p:cNvPr>
          <p:cNvSpPr>
            <a:spLocks noChangeShapeType="1"/>
          </p:cNvSpPr>
          <p:nvPr/>
        </p:nvSpPr>
        <p:spPr bwMode="auto">
          <a:xfrm>
            <a:off x="3482975" y="2597150"/>
            <a:ext cx="0" cy="1481138"/>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89" name="Freeform 69">
            <a:extLst>
              <a:ext uri="{FF2B5EF4-FFF2-40B4-BE49-F238E27FC236}">
                <a16:creationId xmlns:a16="http://schemas.microsoft.com/office/drawing/2014/main" id="{638F4BA2-739A-46F0-A246-358BCA4ED416}"/>
              </a:ext>
            </a:extLst>
          </p:cNvPr>
          <p:cNvSpPr>
            <a:spLocks/>
          </p:cNvSpPr>
          <p:nvPr/>
        </p:nvSpPr>
        <p:spPr bwMode="auto">
          <a:xfrm>
            <a:off x="469900" y="2605088"/>
            <a:ext cx="8153400" cy="184150"/>
          </a:xfrm>
          <a:custGeom>
            <a:avLst/>
            <a:gdLst>
              <a:gd name="T0" fmla="*/ 0 w 5184"/>
              <a:gd name="T1" fmla="*/ 624 h 624"/>
              <a:gd name="T2" fmla="*/ 0 w 5184"/>
              <a:gd name="T3" fmla="*/ 0 h 624"/>
              <a:gd name="T4" fmla="*/ 5184 w 5184"/>
              <a:gd name="T5" fmla="*/ 0 h 624"/>
              <a:gd name="T6" fmla="*/ 5184 w 5184"/>
              <a:gd name="T7" fmla="*/ 528 h 624"/>
              <a:gd name="T8" fmla="*/ 0 60000 65536"/>
              <a:gd name="T9" fmla="*/ 0 60000 65536"/>
              <a:gd name="T10" fmla="*/ 0 60000 65536"/>
              <a:gd name="T11" fmla="*/ 0 60000 65536"/>
              <a:gd name="T12" fmla="*/ 0 w 5184"/>
              <a:gd name="T13" fmla="*/ 0 h 624"/>
              <a:gd name="T14" fmla="*/ 5184 w 5184"/>
              <a:gd name="T15" fmla="*/ 624 h 624"/>
            </a:gdLst>
            <a:ahLst/>
            <a:cxnLst>
              <a:cxn ang="T8">
                <a:pos x="T0" y="T1"/>
              </a:cxn>
              <a:cxn ang="T9">
                <a:pos x="T2" y="T3"/>
              </a:cxn>
              <a:cxn ang="T10">
                <a:pos x="T4" y="T5"/>
              </a:cxn>
              <a:cxn ang="T11">
                <a:pos x="T6" y="T7"/>
              </a:cxn>
            </a:cxnLst>
            <a:rect l="T12" t="T13" r="T14" b="T15"/>
            <a:pathLst>
              <a:path w="5184" h="624">
                <a:moveTo>
                  <a:pt x="0" y="624"/>
                </a:moveTo>
                <a:lnTo>
                  <a:pt x="0" y="0"/>
                </a:lnTo>
                <a:lnTo>
                  <a:pt x="5184" y="0"/>
                </a:lnTo>
                <a:lnTo>
                  <a:pt x="5184" y="528"/>
                </a:lnTo>
              </a:path>
            </a:pathLst>
          </a:custGeom>
          <a:noFill/>
          <a:ln w="19050">
            <a:solidFill>
              <a:schemeClr val="tx1"/>
            </a:solidFill>
            <a:round/>
            <a:headEnd/>
            <a:tailEnd/>
          </a:ln>
        </p:spPr>
        <p:txBody>
          <a:bodyPr lIns="0" tIns="0" rIns="0" bIns="0">
            <a:spAutoFit/>
          </a:bodyP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190" name="AutoShape 20">
            <a:extLst>
              <a:ext uri="{FF2B5EF4-FFF2-40B4-BE49-F238E27FC236}">
                <a16:creationId xmlns:a16="http://schemas.microsoft.com/office/drawing/2014/main" id="{5C46AC99-C8F9-4EA2-84CA-BF1EB5FB3D41}"/>
              </a:ext>
            </a:extLst>
          </p:cNvPr>
          <p:cNvSpPr>
            <a:spLocks noChangeArrowheads="1"/>
          </p:cNvSpPr>
          <p:nvPr/>
        </p:nvSpPr>
        <p:spPr bwMode="auto">
          <a:xfrm>
            <a:off x="3398838" y="2511425"/>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191" name="Text Box 83">
            <a:extLst>
              <a:ext uri="{FF2B5EF4-FFF2-40B4-BE49-F238E27FC236}">
                <a16:creationId xmlns:a16="http://schemas.microsoft.com/office/drawing/2014/main" id="{B4B8FC2B-4F24-4C42-9B39-4260BB5AD688}"/>
              </a:ext>
            </a:extLst>
          </p:cNvPr>
          <p:cNvSpPr txBox="1">
            <a:spLocks noChangeArrowheads="1"/>
          </p:cNvSpPr>
          <p:nvPr/>
        </p:nvSpPr>
        <p:spPr bwMode="auto">
          <a:xfrm>
            <a:off x="2725738" y="3959225"/>
            <a:ext cx="838200" cy="407988"/>
          </a:xfrm>
          <a:prstGeom prst="rect">
            <a:avLst/>
          </a:prstGeom>
          <a:solidFill>
            <a:schemeClr val="accent1"/>
          </a:solidFill>
          <a:ln w="19050">
            <a:solidFill>
              <a:srgbClr val="000000"/>
            </a:solidFill>
            <a:miter lim="800000"/>
            <a:headEnd/>
            <a:tailEnd/>
          </a:ln>
        </p:spPr>
        <p:txBody>
          <a:bodyPr lIns="0" tIns="0" rIns="45720" anchor="b"/>
          <a:lstStyle/>
          <a:p>
            <a:pPr algn="r">
              <a:lnSpc>
                <a:spcPct val="64000"/>
              </a:lnSpc>
              <a:defRPr/>
            </a:pPr>
            <a:endParaRPr lang="id-ID" sz="900" dirty="0">
              <a:effectLst>
                <a:outerShdw blurRad="38100" dist="38100" dir="2700000" algn="tl">
                  <a:srgbClr val="000000">
                    <a:alpha val="43137"/>
                  </a:srgbClr>
                </a:outerShdw>
              </a:effectLst>
              <a:latin typeface="Tahoma" pitchFamily="34" charset="0"/>
              <a:cs typeface="+mn-cs"/>
            </a:endParaRPr>
          </a:p>
          <a:p>
            <a:pPr algn="r">
              <a:lnSpc>
                <a:spcPct val="64000"/>
              </a:lnSpc>
              <a:defRPr/>
            </a:pPr>
            <a:r>
              <a:rPr lang="id-ID" sz="900" dirty="0">
                <a:effectLst>
                  <a:outerShdw blurRad="38100" dist="38100" dir="2700000" algn="tl">
                    <a:srgbClr val="000000">
                      <a:alpha val="43137"/>
                    </a:srgbClr>
                  </a:outerShdw>
                </a:effectLst>
                <a:latin typeface="Tahoma" pitchFamily="34" charset="0"/>
                <a:cs typeface="+mn-cs"/>
              </a:rPr>
              <a:t>TNI/POLRI</a:t>
            </a:r>
          </a:p>
        </p:txBody>
      </p:sp>
      <p:sp>
        <p:nvSpPr>
          <p:cNvPr id="192" name="Text Box 84">
            <a:extLst>
              <a:ext uri="{FF2B5EF4-FFF2-40B4-BE49-F238E27FC236}">
                <a16:creationId xmlns:a16="http://schemas.microsoft.com/office/drawing/2014/main" id="{C7F57E9B-F9F6-40E3-9AA5-F4FF79B5907E}"/>
              </a:ext>
            </a:extLst>
          </p:cNvPr>
          <p:cNvSpPr txBox="1">
            <a:spLocks noChangeArrowheads="1"/>
          </p:cNvSpPr>
          <p:nvPr/>
        </p:nvSpPr>
        <p:spPr bwMode="auto">
          <a:xfrm>
            <a:off x="2540000" y="3746500"/>
            <a:ext cx="882650" cy="407988"/>
          </a:xfrm>
          <a:prstGeom prst="rect">
            <a:avLst/>
          </a:prstGeom>
          <a:solidFill>
            <a:schemeClr val="accent1"/>
          </a:solidFill>
          <a:ln w="19050">
            <a:solidFill>
              <a:srgbClr val="000000"/>
            </a:solidFill>
            <a:miter lim="800000"/>
            <a:headEnd/>
            <a:tailEnd/>
          </a:ln>
        </p:spPr>
        <p:txBody>
          <a:bodyPr lIns="0" tIns="0" rIns="0" anchor="b"/>
          <a:lstStyle/>
          <a:p>
            <a:pPr algn="r">
              <a:lnSpc>
                <a:spcPct val="64000"/>
              </a:lnSpc>
              <a:defRPr/>
            </a:pPr>
            <a:endParaRPr lang="id-ID" sz="900">
              <a:effectLst>
                <a:outerShdw blurRad="38100" dist="38100" dir="2700000" algn="tl">
                  <a:srgbClr val="000000">
                    <a:alpha val="43137"/>
                  </a:srgbClr>
                </a:outerShdw>
              </a:effectLst>
              <a:latin typeface="Tahoma" pitchFamily="34" charset="0"/>
              <a:cs typeface="+mn-cs"/>
            </a:endParaRPr>
          </a:p>
          <a:p>
            <a:pPr algn="r">
              <a:lnSpc>
                <a:spcPct val="64000"/>
              </a:lnSpc>
              <a:defRPr/>
            </a:pPr>
            <a:r>
              <a:rPr lang="id-ID" sz="900">
                <a:effectLst>
                  <a:outerShdw blurRad="38100" dist="38100" dir="2700000" algn="tl">
                    <a:srgbClr val="000000">
                      <a:alpha val="43137"/>
                    </a:srgbClr>
                  </a:outerShdw>
                </a:effectLst>
                <a:latin typeface="Tahoma" pitchFamily="34" charset="0"/>
                <a:cs typeface="+mn-cs"/>
              </a:rPr>
              <a:t>dewan pertimbangan</a:t>
            </a:r>
          </a:p>
        </p:txBody>
      </p:sp>
      <p:sp>
        <p:nvSpPr>
          <p:cNvPr id="193" name="Text Box 85">
            <a:extLst>
              <a:ext uri="{FF2B5EF4-FFF2-40B4-BE49-F238E27FC236}">
                <a16:creationId xmlns:a16="http://schemas.microsoft.com/office/drawing/2014/main" id="{D4B9BF62-2E59-4803-A1A3-AD1780B2428D}"/>
              </a:ext>
            </a:extLst>
          </p:cNvPr>
          <p:cNvSpPr txBox="1">
            <a:spLocks noChangeArrowheads="1"/>
          </p:cNvSpPr>
          <p:nvPr/>
        </p:nvSpPr>
        <p:spPr bwMode="auto">
          <a:xfrm>
            <a:off x="2425700" y="3495675"/>
            <a:ext cx="919163" cy="409575"/>
          </a:xfrm>
          <a:prstGeom prst="rect">
            <a:avLst/>
          </a:prstGeom>
          <a:solidFill>
            <a:schemeClr val="accent1"/>
          </a:solidFill>
          <a:ln w="19050">
            <a:solidFill>
              <a:srgbClr val="000000"/>
            </a:solidFill>
            <a:miter lim="800000"/>
            <a:headEnd/>
            <a:tailEnd/>
          </a:ln>
        </p:spPr>
        <p:txBody>
          <a:bodyPr lIns="0" tIns="0" rIns="45720" anchor="b"/>
          <a:lstStyle/>
          <a:p>
            <a:pPr algn="r">
              <a:lnSpc>
                <a:spcPct val="64000"/>
              </a:lnSpc>
              <a:defRPr/>
            </a:pPr>
            <a:endParaRPr lang="id-ID" sz="1000" dirty="0">
              <a:effectLst>
                <a:outerShdw blurRad="38100" dist="38100" dir="2700000" algn="tl">
                  <a:srgbClr val="000000">
                    <a:alpha val="43137"/>
                  </a:srgbClr>
                </a:outerShdw>
              </a:effectLst>
              <a:latin typeface="Tahoma" pitchFamily="34" charset="0"/>
              <a:cs typeface="+mn-cs"/>
            </a:endParaRPr>
          </a:p>
          <a:p>
            <a:pPr algn="r">
              <a:lnSpc>
                <a:spcPct val="64000"/>
              </a:lnSpc>
              <a:defRPr/>
            </a:pPr>
            <a:r>
              <a:rPr lang="id-ID" sz="1000" dirty="0">
                <a:effectLst>
                  <a:outerShdw blurRad="38100" dist="38100" dir="2700000" algn="tl">
                    <a:srgbClr val="000000">
                      <a:alpha val="43137"/>
                    </a:srgbClr>
                  </a:outerShdw>
                </a:effectLst>
                <a:latin typeface="Tahoma" pitchFamily="34" charset="0"/>
                <a:cs typeface="+mn-cs"/>
              </a:rPr>
              <a:t>kementerian negara</a:t>
            </a:r>
          </a:p>
        </p:txBody>
      </p:sp>
      <p:sp>
        <p:nvSpPr>
          <p:cNvPr id="194" name="Line 8">
            <a:extLst>
              <a:ext uri="{FF2B5EF4-FFF2-40B4-BE49-F238E27FC236}">
                <a16:creationId xmlns:a16="http://schemas.microsoft.com/office/drawing/2014/main" id="{A27A4230-42B1-4415-8EAF-FC26D5007158}"/>
              </a:ext>
            </a:extLst>
          </p:cNvPr>
          <p:cNvSpPr>
            <a:spLocks noChangeShapeType="1"/>
          </p:cNvSpPr>
          <p:nvPr/>
        </p:nvSpPr>
        <p:spPr bwMode="auto">
          <a:xfrm>
            <a:off x="2324100" y="2605088"/>
            <a:ext cx="0" cy="3378200"/>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95" name="AutoShape 70">
            <a:extLst>
              <a:ext uri="{FF2B5EF4-FFF2-40B4-BE49-F238E27FC236}">
                <a16:creationId xmlns:a16="http://schemas.microsoft.com/office/drawing/2014/main" id="{E84187B0-4E13-4C5F-86B1-F94EC07FAEF0}"/>
              </a:ext>
            </a:extLst>
          </p:cNvPr>
          <p:cNvSpPr>
            <a:spLocks noChangeArrowheads="1"/>
          </p:cNvSpPr>
          <p:nvPr/>
        </p:nvSpPr>
        <p:spPr bwMode="auto">
          <a:xfrm>
            <a:off x="2243138" y="2503488"/>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196" name="Line 71">
            <a:extLst>
              <a:ext uri="{FF2B5EF4-FFF2-40B4-BE49-F238E27FC236}">
                <a16:creationId xmlns:a16="http://schemas.microsoft.com/office/drawing/2014/main" id="{A108664D-ED09-4C66-8D5E-17D9F1D0428A}"/>
              </a:ext>
            </a:extLst>
          </p:cNvPr>
          <p:cNvSpPr>
            <a:spLocks noChangeShapeType="1"/>
          </p:cNvSpPr>
          <p:nvPr/>
        </p:nvSpPr>
        <p:spPr bwMode="auto">
          <a:xfrm flipH="1">
            <a:off x="7835900" y="2592388"/>
            <a:ext cx="0" cy="54927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97" name="Line 4">
            <a:extLst>
              <a:ext uri="{FF2B5EF4-FFF2-40B4-BE49-F238E27FC236}">
                <a16:creationId xmlns:a16="http://schemas.microsoft.com/office/drawing/2014/main" id="{AD0D1DE8-FE5A-42DA-B2EA-D1399C11DA8B}"/>
              </a:ext>
            </a:extLst>
          </p:cNvPr>
          <p:cNvSpPr>
            <a:spLocks noChangeShapeType="1"/>
          </p:cNvSpPr>
          <p:nvPr/>
        </p:nvSpPr>
        <p:spPr bwMode="auto">
          <a:xfrm flipH="1">
            <a:off x="4160838" y="3354388"/>
            <a:ext cx="1235075" cy="0"/>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98" name="Line 5">
            <a:extLst>
              <a:ext uri="{FF2B5EF4-FFF2-40B4-BE49-F238E27FC236}">
                <a16:creationId xmlns:a16="http://schemas.microsoft.com/office/drawing/2014/main" id="{97B6ACB8-1C9E-4AB4-8843-895624F9659E}"/>
              </a:ext>
            </a:extLst>
          </p:cNvPr>
          <p:cNvSpPr>
            <a:spLocks noChangeShapeType="1"/>
          </p:cNvSpPr>
          <p:nvPr/>
        </p:nvSpPr>
        <p:spPr bwMode="auto">
          <a:xfrm>
            <a:off x="2628900" y="2598738"/>
            <a:ext cx="0" cy="59372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199" name="Line 6">
            <a:extLst>
              <a:ext uri="{FF2B5EF4-FFF2-40B4-BE49-F238E27FC236}">
                <a16:creationId xmlns:a16="http://schemas.microsoft.com/office/drawing/2014/main" id="{36D45685-6500-4F80-8B1D-7BDDBF1B5D2F}"/>
              </a:ext>
            </a:extLst>
          </p:cNvPr>
          <p:cNvSpPr>
            <a:spLocks noChangeShapeType="1"/>
          </p:cNvSpPr>
          <p:nvPr/>
        </p:nvSpPr>
        <p:spPr bwMode="auto">
          <a:xfrm>
            <a:off x="3898900" y="2598738"/>
            <a:ext cx="0" cy="547687"/>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0" name="Line 7">
            <a:extLst>
              <a:ext uri="{FF2B5EF4-FFF2-40B4-BE49-F238E27FC236}">
                <a16:creationId xmlns:a16="http://schemas.microsoft.com/office/drawing/2014/main" id="{B91336E0-2656-462D-98C4-4BEF3D9D11C6}"/>
              </a:ext>
            </a:extLst>
          </p:cNvPr>
          <p:cNvSpPr>
            <a:spLocks noChangeShapeType="1"/>
          </p:cNvSpPr>
          <p:nvPr/>
        </p:nvSpPr>
        <p:spPr bwMode="auto">
          <a:xfrm flipH="1">
            <a:off x="5676900" y="2598738"/>
            <a:ext cx="0" cy="547687"/>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1" name="Line 9">
            <a:extLst>
              <a:ext uri="{FF2B5EF4-FFF2-40B4-BE49-F238E27FC236}">
                <a16:creationId xmlns:a16="http://schemas.microsoft.com/office/drawing/2014/main" id="{4C5ABC56-5DB2-40C7-ADDB-4C506B20C28C}"/>
              </a:ext>
            </a:extLst>
          </p:cNvPr>
          <p:cNvSpPr>
            <a:spLocks noChangeShapeType="1"/>
          </p:cNvSpPr>
          <p:nvPr/>
        </p:nvSpPr>
        <p:spPr bwMode="auto">
          <a:xfrm>
            <a:off x="7332663" y="3468688"/>
            <a:ext cx="0" cy="1189037"/>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2" name="Line 11">
            <a:extLst>
              <a:ext uri="{FF2B5EF4-FFF2-40B4-BE49-F238E27FC236}">
                <a16:creationId xmlns:a16="http://schemas.microsoft.com/office/drawing/2014/main" id="{841BFA50-F261-45A8-ACDE-F2E3DCC80B1F}"/>
              </a:ext>
            </a:extLst>
          </p:cNvPr>
          <p:cNvSpPr>
            <a:spLocks noChangeShapeType="1"/>
          </p:cNvSpPr>
          <p:nvPr/>
        </p:nvSpPr>
        <p:spPr bwMode="auto">
          <a:xfrm>
            <a:off x="1887538" y="2601913"/>
            <a:ext cx="0" cy="958850"/>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3" name="Line 12">
            <a:extLst>
              <a:ext uri="{FF2B5EF4-FFF2-40B4-BE49-F238E27FC236}">
                <a16:creationId xmlns:a16="http://schemas.microsoft.com/office/drawing/2014/main" id="{D1A31AD1-C643-4252-A8F2-22830C886470}"/>
              </a:ext>
            </a:extLst>
          </p:cNvPr>
          <p:cNvSpPr>
            <a:spLocks noChangeShapeType="1"/>
          </p:cNvSpPr>
          <p:nvPr/>
        </p:nvSpPr>
        <p:spPr bwMode="auto">
          <a:xfrm>
            <a:off x="4783138" y="2198688"/>
            <a:ext cx="0" cy="960437"/>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4" name="Line 14">
            <a:extLst>
              <a:ext uri="{FF2B5EF4-FFF2-40B4-BE49-F238E27FC236}">
                <a16:creationId xmlns:a16="http://schemas.microsoft.com/office/drawing/2014/main" id="{19B7C9DB-0A8E-46EA-BB57-CD38CA5C80B7}"/>
              </a:ext>
            </a:extLst>
          </p:cNvPr>
          <p:cNvSpPr>
            <a:spLocks noChangeShapeType="1"/>
          </p:cNvSpPr>
          <p:nvPr/>
        </p:nvSpPr>
        <p:spPr bwMode="auto">
          <a:xfrm>
            <a:off x="1122363" y="2592388"/>
            <a:ext cx="0" cy="59372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5" name="Line 15">
            <a:extLst>
              <a:ext uri="{FF2B5EF4-FFF2-40B4-BE49-F238E27FC236}">
                <a16:creationId xmlns:a16="http://schemas.microsoft.com/office/drawing/2014/main" id="{28722BE9-7DB9-4FB5-AFAA-D6FAF94C1680}"/>
              </a:ext>
            </a:extLst>
          </p:cNvPr>
          <p:cNvSpPr>
            <a:spLocks noChangeShapeType="1"/>
          </p:cNvSpPr>
          <p:nvPr/>
        </p:nvSpPr>
        <p:spPr bwMode="auto">
          <a:xfrm flipH="1">
            <a:off x="7023100" y="2601913"/>
            <a:ext cx="0" cy="54927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6" name="Line 16">
            <a:extLst>
              <a:ext uri="{FF2B5EF4-FFF2-40B4-BE49-F238E27FC236}">
                <a16:creationId xmlns:a16="http://schemas.microsoft.com/office/drawing/2014/main" id="{EBB07D1E-EB18-444A-9BAC-5D5CD9F98E53}"/>
              </a:ext>
            </a:extLst>
          </p:cNvPr>
          <p:cNvSpPr>
            <a:spLocks noChangeShapeType="1"/>
          </p:cNvSpPr>
          <p:nvPr/>
        </p:nvSpPr>
        <p:spPr bwMode="auto">
          <a:xfrm flipH="1">
            <a:off x="1104900" y="3538538"/>
            <a:ext cx="0" cy="1279525"/>
          </a:xfrm>
          <a:prstGeom prst="line">
            <a:avLst/>
          </a:prstGeom>
          <a:noFill/>
          <a:ln w="19050">
            <a:solidFill>
              <a:schemeClr val="tx1"/>
            </a:solidFill>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07" name="AutoShape 17">
            <a:extLst>
              <a:ext uri="{FF2B5EF4-FFF2-40B4-BE49-F238E27FC236}">
                <a16:creationId xmlns:a16="http://schemas.microsoft.com/office/drawing/2014/main" id="{61CA7911-C8C3-4DAC-81BD-E8AB44480F41}"/>
              </a:ext>
            </a:extLst>
          </p:cNvPr>
          <p:cNvSpPr>
            <a:spLocks noChangeArrowheads="1"/>
          </p:cNvSpPr>
          <p:nvPr/>
        </p:nvSpPr>
        <p:spPr bwMode="auto">
          <a:xfrm>
            <a:off x="5588000" y="2511425"/>
            <a:ext cx="182563"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08" name="AutoShape 18">
            <a:extLst>
              <a:ext uri="{FF2B5EF4-FFF2-40B4-BE49-F238E27FC236}">
                <a16:creationId xmlns:a16="http://schemas.microsoft.com/office/drawing/2014/main" id="{5EC754EE-3597-4B39-BD88-02A3A5B3FBB9}"/>
              </a:ext>
            </a:extLst>
          </p:cNvPr>
          <p:cNvSpPr>
            <a:spLocks noChangeArrowheads="1"/>
          </p:cNvSpPr>
          <p:nvPr/>
        </p:nvSpPr>
        <p:spPr bwMode="auto">
          <a:xfrm>
            <a:off x="4694238" y="2511425"/>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09" name="AutoShape 19">
            <a:extLst>
              <a:ext uri="{FF2B5EF4-FFF2-40B4-BE49-F238E27FC236}">
                <a16:creationId xmlns:a16="http://schemas.microsoft.com/office/drawing/2014/main" id="{7A19E303-03CA-4148-84A5-A8CDE2A744F7}"/>
              </a:ext>
            </a:extLst>
          </p:cNvPr>
          <p:cNvSpPr>
            <a:spLocks noChangeArrowheads="1"/>
          </p:cNvSpPr>
          <p:nvPr/>
        </p:nvSpPr>
        <p:spPr bwMode="auto">
          <a:xfrm>
            <a:off x="3817938" y="2511425"/>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id-ID" sz="4000">
              <a:effectLst>
                <a:outerShdw blurRad="38100" dist="38100" dir="2700000" algn="tl">
                  <a:srgbClr val="000000">
                    <a:alpha val="43137"/>
                  </a:srgbClr>
                </a:outerShdw>
              </a:effectLst>
              <a:latin typeface="Tahoma" pitchFamily="34" charset="0"/>
              <a:cs typeface="+mn-cs"/>
            </a:endParaRPr>
          </a:p>
        </p:txBody>
      </p:sp>
      <p:sp>
        <p:nvSpPr>
          <p:cNvPr id="210" name="AutoShape 21">
            <a:extLst>
              <a:ext uri="{FF2B5EF4-FFF2-40B4-BE49-F238E27FC236}">
                <a16:creationId xmlns:a16="http://schemas.microsoft.com/office/drawing/2014/main" id="{E569D3D0-6B5D-48FE-B078-BC8C1E16BEA0}"/>
              </a:ext>
            </a:extLst>
          </p:cNvPr>
          <p:cNvSpPr>
            <a:spLocks noChangeArrowheads="1"/>
          </p:cNvSpPr>
          <p:nvPr/>
        </p:nvSpPr>
        <p:spPr bwMode="auto">
          <a:xfrm>
            <a:off x="2557463" y="2511425"/>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1" name="AutoShape 22">
            <a:extLst>
              <a:ext uri="{FF2B5EF4-FFF2-40B4-BE49-F238E27FC236}">
                <a16:creationId xmlns:a16="http://schemas.microsoft.com/office/drawing/2014/main" id="{C3DE9CDE-6FAA-46E8-A96A-8DBC6DCD0727}"/>
              </a:ext>
            </a:extLst>
          </p:cNvPr>
          <p:cNvSpPr>
            <a:spLocks noChangeArrowheads="1"/>
          </p:cNvSpPr>
          <p:nvPr/>
        </p:nvSpPr>
        <p:spPr bwMode="auto">
          <a:xfrm>
            <a:off x="1795463" y="2516188"/>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2" name="AutoShape 23">
            <a:extLst>
              <a:ext uri="{FF2B5EF4-FFF2-40B4-BE49-F238E27FC236}">
                <a16:creationId xmlns:a16="http://schemas.microsoft.com/office/drawing/2014/main" id="{3423CDF2-14D4-4FC7-BA3E-A23B06E1A587}"/>
              </a:ext>
            </a:extLst>
          </p:cNvPr>
          <p:cNvSpPr>
            <a:spLocks noChangeArrowheads="1"/>
          </p:cNvSpPr>
          <p:nvPr/>
        </p:nvSpPr>
        <p:spPr bwMode="auto">
          <a:xfrm>
            <a:off x="8529638" y="2506663"/>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3" name="AutoShape 24">
            <a:extLst>
              <a:ext uri="{FF2B5EF4-FFF2-40B4-BE49-F238E27FC236}">
                <a16:creationId xmlns:a16="http://schemas.microsoft.com/office/drawing/2014/main" id="{98B4429B-2738-47E8-B50E-2FF77A97EF6F}"/>
              </a:ext>
            </a:extLst>
          </p:cNvPr>
          <p:cNvSpPr>
            <a:spLocks noChangeArrowheads="1"/>
          </p:cNvSpPr>
          <p:nvPr/>
        </p:nvSpPr>
        <p:spPr bwMode="auto">
          <a:xfrm>
            <a:off x="7742238" y="2511425"/>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4" name="AutoShape 25">
            <a:extLst>
              <a:ext uri="{FF2B5EF4-FFF2-40B4-BE49-F238E27FC236}">
                <a16:creationId xmlns:a16="http://schemas.microsoft.com/office/drawing/2014/main" id="{B1C37731-9AAD-4AAD-A73A-D210477F75EA}"/>
              </a:ext>
            </a:extLst>
          </p:cNvPr>
          <p:cNvSpPr>
            <a:spLocks noChangeArrowheads="1"/>
          </p:cNvSpPr>
          <p:nvPr/>
        </p:nvSpPr>
        <p:spPr bwMode="auto">
          <a:xfrm>
            <a:off x="6937375" y="2511425"/>
            <a:ext cx="182563"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5" name="AutoShape 26">
            <a:extLst>
              <a:ext uri="{FF2B5EF4-FFF2-40B4-BE49-F238E27FC236}">
                <a16:creationId xmlns:a16="http://schemas.microsoft.com/office/drawing/2014/main" id="{564E57C4-8148-4AAD-93E6-8C5B46C0E594}"/>
              </a:ext>
            </a:extLst>
          </p:cNvPr>
          <p:cNvSpPr>
            <a:spLocks noChangeArrowheads="1"/>
          </p:cNvSpPr>
          <p:nvPr/>
        </p:nvSpPr>
        <p:spPr bwMode="auto">
          <a:xfrm>
            <a:off x="1023938" y="2506663"/>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6" name="AutoShape 27">
            <a:extLst>
              <a:ext uri="{FF2B5EF4-FFF2-40B4-BE49-F238E27FC236}">
                <a16:creationId xmlns:a16="http://schemas.microsoft.com/office/drawing/2014/main" id="{4121C6FA-2DFB-4535-ADEE-4DF7332F9C88}"/>
              </a:ext>
            </a:extLst>
          </p:cNvPr>
          <p:cNvSpPr>
            <a:spLocks noChangeArrowheads="1"/>
          </p:cNvSpPr>
          <p:nvPr/>
        </p:nvSpPr>
        <p:spPr bwMode="auto">
          <a:xfrm>
            <a:off x="381000" y="2501900"/>
            <a:ext cx="182563"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7" name="AutoShape 28">
            <a:extLst>
              <a:ext uri="{FF2B5EF4-FFF2-40B4-BE49-F238E27FC236}">
                <a16:creationId xmlns:a16="http://schemas.microsoft.com/office/drawing/2014/main" id="{676FBEED-4FD3-4B67-9EBF-C9D8C6CE969A}"/>
              </a:ext>
            </a:extLst>
          </p:cNvPr>
          <p:cNvSpPr>
            <a:spLocks noChangeArrowheads="1"/>
          </p:cNvSpPr>
          <p:nvPr/>
        </p:nvSpPr>
        <p:spPr bwMode="auto">
          <a:xfrm>
            <a:off x="1027113" y="3568700"/>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8" name="AutoShape 29">
            <a:extLst>
              <a:ext uri="{FF2B5EF4-FFF2-40B4-BE49-F238E27FC236}">
                <a16:creationId xmlns:a16="http://schemas.microsoft.com/office/drawing/2014/main" id="{A397EBB3-4D99-4D36-968E-EFAA03634D3D}"/>
              </a:ext>
            </a:extLst>
          </p:cNvPr>
          <p:cNvSpPr>
            <a:spLocks noChangeArrowheads="1"/>
          </p:cNvSpPr>
          <p:nvPr/>
        </p:nvSpPr>
        <p:spPr bwMode="auto">
          <a:xfrm>
            <a:off x="7246938" y="3563938"/>
            <a:ext cx="182562" cy="182562"/>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19" name="Text Box 30">
            <a:extLst>
              <a:ext uri="{FF2B5EF4-FFF2-40B4-BE49-F238E27FC236}">
                <a16:creationId xmlns:a16="http://schemas.microsoft.com/office/drawing/2014/main" id="{D5480727-A5E8-4B3B-BD5C-EAC6D5AFDE27}"/>
              </a:ext>
            </a:extLst>
          </p:cNvPr>
          <p:cNvSpPr txBox="1">
            <a:spLocks noChangeArrowheads="1"/>
          </p:cNvSpPr>
          <p:nvPr/>
        </p:nvSpPr>
        <p:spPr bwMode="auto">
          <a:xfrm>
            <a:off x="6156325" y="3548063"/>
            <a:ext cx="1084263" cy="960437"/>
          </a:xfrm>
          <a:prstGeom prst="rect">
            <a:avLst/>
          </a:prstGeom>
          <a:solidFill>
            <a:schemeClr val="accent1"/>
          </a:solidFill>
          <a:ln w="19050">
            <a:solidFill>
              <a:srgbClr val="000000"/>
            </a:solidFill>
            <a:miter lim="800000"/>
            <a:headEnd/>
            <a:tailEnd/>
          </a:ln>
        </p:spPr>
        <p:txBody>
          <a:bodyPr/>
          <a:lstStyle/>
          <a:p>
            <a:pPr algn="ctr">
              <a:defRPr/>
            </a:pPr>
            <a:r>
              <a:rPr lang="id-ID" sz="800" dirty="0">
                <a:effectLst>
                  <a:outerShdw blurRad="38100" dist="38100" dir="2700000" algn="tl">
                    <a:srgbClr val="FFFFFF"/>
                  </a:outerShdw>
                </a:effectLst>
                <a:latin typeface="Tahoma" pitchFamily="34" charset="0"/>
                <a:cs typeface="+mn-cs"/>
              </a:rPr>
              <a:t>badan-badan lain yang fungsinya berkaitan dengan kekuasaan kehakiman</a:t>
            </a:r>
          </a:p>
        </p:txBody>
      </p:sp>
      <p:sp>
        <p:nvSpPr>
          <p:cNvPr id="220" name="Text Box 31">
            <a:extLst>
              <a:ext uri="{FF2B5EF4-FFF2-40B4-BE49-F238E27FC236}">
                <a16:creationId xmlns:a16="http://schemas.microsoft.com/office/drawing/2014/main" id="{A4855747-3EF4-4339-90EE-88E72DD2ABCE}"/>
              </a:ext>
            </a:extLst>
          </p:cNvPr>
          <p:cNvSpPr txBox="1">
            <a:spLocks noChangeArrowheads="1"/>
          </p:cNvSpPr>
          <p:nvPr/>
        </p:nvSpPr>
        <p:spPr bwMode="auto">
          <a:xfrm>
            <a:off x="8272463" y="3402013"/>
            <a:ext cx="731837" cy="457200"/>
          </a:xfrm>
          <a:prstGeom prst="rect">
            <a:avLst/>
          </a:prstGeom>
          <a:solidFill>
            <a:schemeClr val="accent1"/>
          </a:solidFill>
          <a:ln w="19050">
            <a:solidFill>
              <a:srgbClr val="000000"/>
            </a:solidFill>
            <a:miter lim="800000"/>
            <a:headEnd/>
            <a:tailEnd/>
          </a:ln>
        </p:spPr>
        <p:txBody>
          <a:bodyPr lIns="0" tIns="36000" rIns="0" bIns="3600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KY</a:t>
            </a:r>
          </a:p>
        </p:txBody>
      </p:sp>
      <p:sp>
        <p:nvSpPr>
          <p:cNvPr id="221" name="AutoShape 32">
            <a:extLst>
              <a:ext uri="{FF2B5EF4-FFF2-40B4-BE49-F238E27FC236}">
                <a16:creationId xmlns:a16="http://schemas.microsoft.com/office/drawing/2014/main" id="{55124B6D-4271-412D-8DA2-992452011900}"/>
              </a:ext>
            </a:extLst>
          </p:cNvPr>
          <p:cNvSpPr>
            <a:spLocks noChangeArrowheads="1"/>
          </p:cNvSpPr>
          <p:nvPr/>
        </p:nvSpPr>
        <p:spPr bwMode="auto">
          <a:xfrm>
            <a:off x="3822700" y="1716088"/>
            <a:ext cx="1905000" cy="533400"/>
          </a:xfrm>
          <a:prstGeom prst="bevel">
            <a:avLst>
              <a:gd name="adj" fmla="val 12500"/>
            </a:avLst>
          </a:prstGeom>
          <a:solidFill>
            <a:srgbClr val="FF0000"/>
          </a:solidFill>
          <a:ln w="19050">
            <a:noFill/>
            <a:miter lim="800000"/>
            <a:headEnd/>
            <a:tailEnd/>
          </a:ln>
        </p:spPr>
        <p:txBody>
          <a:bodyPr/>
          <a:lstStyle/>
          <a:p>
            <a:pPr algn="ctr">
              <a:defRPr/>
            </a:pPr>
            <a:r>
              <a:rPr lang="id-ID" dirty="0">
                <a:solidFill>
                  <a:schemeClr val="bg1"/>
                </a:solidFill>
                <a:effectLst>
                  <a:outerShdw blurRad="38100" dist="38100" dir="2700000" algn="tl">
                    <a:srgbClr val="000000">
                      <a:alpha val="43137"/>
                    </a:srgbClr>
                  </a:outerShdw>
                </a:effectLst>
                <a:latin typeface="Tahoma" pitchFamily="34" charset="0"/>
                <a:cs typeface="+mn-cs"/>
              </a:rPr>
              <a:t>UUD 1945</a:t>
            </a:r>
          </a:p>
        </p:txBody>
      </p:sp>
      <p:sp>
        <p:nvSpPr>
          <p:cNvPr id="222" name="Line 33">
            <a:extLst>
              <a:ext uri="{FF2B5EF4-FFF2-40B4-BE49-F238E27FC236}">
                <a16:creationId xmlns:a16="http://schemas.microsoft.com/office/drawing/2014/main" id="{FCB12987-70BA-4FAB-BD68-56CF7A142E80}"/>
              </a:ext>
            </a:extLst>
          </p:cNvPr>
          <p:cNvSpPr>
            <a:spLocks noChangeShapeType="1"/>
          </p:cNvSpPr>
          <p:nvPr/>
        </p:nvSpPr>
        <p:spPr bwMode="auto">
          <a:xfrm flipV="1">
            <a:off x="-12700" y="4535488"/>
            <a:ext cx="9144000" cy="0"/>
          </a:xfrm>
          <a:prstGeom prst="line">
            <a:avLst/>
          </a:prstGeom>
          <a:noFill/>
          <a:ln w="19050">
            <a:solidFill>
              <a:srgbClr val="33CC33"/>
            </a:solidFill>
            <a:prstDash val="dash"/>
            <a:round/>
            <a:headEnd/>
            <a:tailEnd/>
          </a:ln>
        </p:spPr>
        <p:txBody>
          <a:bodyPr/>
          <a:lstStyle/>
          <a:p>
            <a:pPr algn="ctr" eaLnBrk="1" hangingPunct="1">
              <a:defRPr/>
            </a:pPr>
            <a:endParaRPr lang="en-US" sz="4000">
              <a:effectLst>
                <a:outerShdw blurRad="38100" dist="38100" dir="2700000" algn="tl">
                  <a:srgbClr val="000000">
                    <a:alpha val="43137"/>
                  </a:srgbClr>
                </a:outerShdw>
              </a:effectLst>
              <a:latin typeface="Arial" charset="0"/>
              <a:cs typeface="+mn-cs"/>
            </a:endParaRPr>
          </a:p>
        </p:txBody>
      </p:sp>
      <p:sp>
        <p:nvSpPr>
          <p:cNvPr id="223" name="Text Box 41">
            <a:extLst>
              <a:ext uri="{FF2B5EF4-FFF2-40B4-BE49-F238E27FC236}">
                <a16:creationId xmlns:a16="http://schemas.microsoft.com/office/drawing/2014/main" id="{092A87D9-07E4-4525-A9AC-FCFC0F07C200}"/>
              </a:ext>
            </a:extLst>
          </p:cNvPr>
          <p:cNvSpPr txBox="1">
            <a:spLocks noChangeArrowheads="1"/>
          </p:cNvSpPr>
          <p:nvPr/>
        </p:nvSpPr>
        <p:spPr bwMode="auto">
          <a:xfrm>
            <a:off x="114300" y="3567113"/>
            <a:ext cx="579438" cy="328612"/>
          </a:xfrm>
          <a:prstGeom prst="rect">
            <a:avLst/>
          </a:prstGeom>
          <a:solidFill>
            <a:schemeClr val="accent1"/>
          </a:solidFill>
          <a:ln w="19050">
            <a:solidFill>
              <a:srgbClr val="000000"/>
            </a:solidFill>
            <a:miter lim="800000"/>
            <a:headEnd/>
            <a:tailEnd/>
          </a:ln>
        </p:spPr>
        <p:txBody>
          <a:bodyPr anchor="ctr" anchorCtr="1"/>
          <a:lstStyle/>
          <a:p>
            <a:pPr algn="ctr">
              <a:defRPr/>
            </a:pPr>
            <a:r>
              <a:rPr lang="id-ID" sz="1400" dirty="0">
                <a:effectLst>
                  <a:outerShdw blurRad="38100" dist="38100" dir="2700000" algn="tl">
                    <a:srgbClr val="FFFFFF"/>
                  </a:outerShdw>
                </a:effectLst>
                <a:latin typeface="Tahoma" pitchFamily="34" charset="0"/>
                <a:cs typeface="+mn-cs"/>
              </a:rPr>
              <a:t>kpu</a:t>
            </a:r>
          </a:p>
        </p:txBody>
      </p:sp>
      <p:sp>
        <p:nvSpPr>
          <p:cNvPr id="224" name="Text Box 42">
            <a:extLst>
              <a:ext uri="{FF2B5EF4-FFF2-40B4-BE49-F238E27FC236}">
                <a16:creationId xmlns:a16="http://schemas.microsoft.com/office/drawing/2014/main" id="{8FFF48E2-CC87-40A6-ACCF-5D9C8EC165A0}"/>
              </a:ext>
            </a:extLst>
          </p:cNvPr>
          <p:cNvSpPr txBox="1">
            <a:spLocks noChangeArrowheads="1"/>
          </p:cNvSpPr>
          <p:nvPr/>
        </p:nvSpPr>
        <p:spPr bwMode="auto">
          <a:xfrm>
            <a:off x="1543050" y="3570288"/>
            <a:ext cx="609600" cy="354012"/>
          </a:xfrm>
          <a:prstGeom prst="rect">
            <a:avLst/>
          </a:prstGeom>
          <a:solidFill>
            <a:schemeClr val="accent1"/>
          </a:solidFill>
          <a:ln w="19050">
            <a:solidFill>
              <a:srgbClr val="000000"/>
            </a:solidFill>
            <a:miter lim="800000"/>
            <a:headEnd/>
            <a:tailEnd/>
          </a:ln>
        </p:spPr>
        <p:txBody>
          <a:bodyPr/>
          <a:lstStyle/>
          <a:p>
            <a:pPr algn="ctr">
              <a:lnSpc>
                <a:spcPct val="80000"/>
              </a:lnSpc>
              <a:defRPr/>
            </a:pPr>
            <a:r>
              <a:rPr lang="id-ID" sz="900" dirty="0">
                <a:effectLst>
                  <a:outerShdw blurRad="38100" dist="38100" dir="2700000" algn="tl">
                    <a:srgbClr val="000000">
                      <a:alpha val="43137"/>
                    </a:srgbClr>
                  </a:outerShdw>
                </a:effectLst>
                <a:latin typeface="Tahoma" pitchFamily="34" charset="0"/>
                <a:cs typeface="+mn-cs"/>
              </a:rPr>
              <a:t>bank sentral</a:t>
            </a:r>
          </a:p>
        </p:txBody>
      </p:sp>
      <p:sp>
        <p:nvSpPr>
          <p:cNvPr id="225" name="Rectangle 43">
            <a:extLst>
              <a:ext uri="{FF2B5EF4-FFF2-40B4-BE49-F238E27FC236}">
                <a16:creationId xmlns:a16="http://schemas.microsoft.com/office/drawing/2014/main" id="{24B0A0DE-AA39-4BE0-8B4E-BE6B19B566F6}"/>
              </a:ext>
            </a:extLst>
          </p:cNvPr>
          <p:cNvSpPr>
            <a:spLocks noChangeArrowheads="1"/>
          </p:cNvSpPr>
          <p:nvPr/>
        </p:nvSpPr>
        <p:spPr bwMode="auto">
          <a:xfrm>
            <a:off x="3543300" y="31305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DPR</a:t>
            </a:r>
          </a:p>
        </p:txBody>
      </p:sp>
      <p:sp>
        <p:nvSpPr>
          <p:cNvPr id="226" name="Rectangle 44">
            <a:extLst>
              <a:ext uri="{FF2B5EF4-FFF2-40B4-BE49-F238E27FC236}">
                <a16:creationId xmlns:a16="http://schemas.microsoft.com/office/drawing/2014/main" id="{88171A8B-8BD4-4093-A1B2-BF42F07FB1C4}"/>
              </a:ext>
            </a:extLst>
          </p:cNvPr>
          <p:cNvSpPr>
            <a:spLocks noChangeArrowheads="1"/>
          </p:cNvSpPr>
          <p:nvPr/>
        </p:nvSpPr>
        <p:spPr bwMode="auto">
          <a:xfrm>
            <a:off x="5305425" y="31305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DPD</a:t>
            </a:r>
          </a:p>
        </p:txBody>
      </p:sp>
      <p:sp>
        <p:nvSpPr>
          <p:cNvPr id="227" name="Rectangle 45">
            <a:extLst>
              <a:ext uri="{FF2B5EF4-FFF2-40B4-BE49-F238E27FC236}">
                <a16:creationId xmlns:a16="http://schemas.microsoft.com/office/drawing/2014/main" id="{A0EB89BC-A6BE-4B10-A12B-910A63CC9425}"/>
              </a:ext>
            </a:extLst>
          </p:cNvPr>
          <p:cNvSpPr>
            <a:spLocks noChangeArrowheads="1"/>
          </p:cNvSpPr>
          <p:nvPr/>
        </p:nvSpPr>
        <p:spPr bwMode="auto">
          <a:xfrm>
            <a:off x="4432300" y="31305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MPR</a:t>
            </a:r>
          </a:p>
        </p:txBody>
      </p:sp>
      <p:sp>
        <p:nvSpPr>
          <p:cNvPr id="228" name="Text Box 47">
            <a:extLst>
              <a:ext uri="{FF2B5EF4-FFF2-40B4-BE49-F238E27FC236}">
                <a16:creationId xmlns:a16="http://schemas.microsoft.com/office/drawing/2014/main" id="{32F702DD-011F-42D0-8F3F-081E0721F824}"/>
              </a:ext>
            </a:extLst>
          </p:cNvPr>
          <p:cNvSpPr txBox="1">
            <a:spLocks noChangeArrowheads="1"/>
          </p:cNvSpPr>
          <p:nvPr/>
        </p:nvSpPr>
        <p:spPr bwMode="auto">
          <a:xfrm>
            <a:off x="357188" y="142875"/>
            <a:ext cx="8358187" cy="792163"/>
          </a:xfrm>
          <a:prstGeom prst="rect">
            <a:avLst/>
          </a:prstGeom>
          <a:noFill/>
          <a:ln w="9525">
            <a:noFill/>
            <a:miter lim="800000"/>
            <a:headEnd/>
            <a:tailEnd/>
          </a:ln>
        </p:spPr>
        <p:txBody>
          <a:bodyPr/>
          <a:lstStyle/>
          <a:p>
            <a:pPr algn="ctr">
              <a:defRPr/>
            </a:pPr>
            <a:r>
              <a:rPr lang="id-ID" dirty="0">
                <a:solidFill>
                  <a:srgbClr val="FF0000"/>
                </a:solidFill>
                <a:effectLst>
                  <a:outerShdw blurRad="38100" dist="38100" dir="2700000" algn="tl">
                    <a:srgbClr val="000000">
                      <a:alpha val="43137"/>
                    </a:srgbClr>
                  </a:outerShdw>
                </a:effectLst>
                <a:latin typeface="Tahoma" pitchFamily="34" charset="0"/>
                <a:cs typeface="+mn-cs"/>
              </a:rPr>
              <a:t>LEMBAGA</a:t>
            </a:r>
            <a:r>
              <a:rPr lang="en-US" dirty="0">
                <a:solidFill>
                  <a:srgbClr val="FF0000"/>
                </a:solidFill>
                <a:effectLst>
                  <a:outerShdw blurRad="38100" dist="38100" dir="2700000" algn="tl">
                    <a:srgbClr val="000000">
                      <a:alpha val="43137"/>
                    </a:srgbClr>
                  </a:outerShdw>
                </a:effectLst>
                <a:latin typeface="Tahoma" pitchFamily="34" charset="0"/>
                <a:cs typeface="+mn-cs"/>
              </a:rPr>
              <a:t> NEGARA </a:t>
            </a:r>
            <a:r>
              <a:rPr lang="id-ID" dirty="0">
                <a:solidFill>
                  <a:srgbClr val="FF0000"/>
                </a:solidFill>
                <a:effectLst>
                  <a:outerShdw blurRad="38100" dist="38100" dir="2700000" algn="tl">
                    <a:srgbClr val="000000">
                      <a:alpha val="43137"/>
                    </a:srgbClr>
                  </a:outerShdw>
                </a:effectLst>
                <a:latin typeface="Tahoma" pitchFamily="34" charset="0"/>
                <a:cs typeface="+mn-cs"/>
              </a:rPr>
              <a:t>DALAM SISTEM  KETATANEGARAAN</a:t>
            </a:r>
            <a:r>
              <a:rPr lang="en-US" dirty="0">
                <a:solidFill>
                  <a:srgbClr val="FF0000"/>
                </a:solidFill>
                <a:effectLst>
                  <a:outerShdw blurRad="38100" dist="38100" dir="2700000" algn="tl">
                    <a:srgbClr val="000000">
                      <a:alpha val="43137"/>
                    </a:srgbClr>
                  </a:outerShdw>
                </a:effectLst>
                <a:latin typeface="Tahoma" pitchFamily="34" charset="0"/>
                <a:cs typeface="+mn-cs"/>
              </a:rPr>
              <a:t> RI</a:t>
            </a:r>
            <a:endParaRPr lang="id-ID" dirty="0">
              <a:solidFill>
                <a:srgbClr val="FF0000"/>
              </a:solidFill>
              <a:effectLst>
                <a:outerShdw blurRad="38100" dist="38100" dir="2700000" algn="tl">
                  <a:srgbClr val="000000">
                    <a:alpha val="43137"/>
                  </a:srgbClr>
                </a:outerShdw>
              </a:effectLst>
              <a:latin typeface="Tahoma" pitchFamily="34" charset="0"/>
              <a:cs typeface="+mn-cs"/>
            </a:endParaRPr>
          </a:p>
          <a:p>
            <a:pPr algn="ctr">
              <a:defRPr/>
            </a:pPr>
            <a:r>
              <a:rPr lang="en-US" dirty="0" err="1">
                <a:solidFill>
                  <a:srgbClr val="FF0000"/>
                </a:solidFill>
                <a:effectLst>
                  <a:outerShdw blurRad="38100" dist="38100" dir="2700000" algn="tl">
                    <a:srgbClr val="000000">
                      <a:alpha val="43137"/>
                    </a:srgbClr>
                  </a:outerShdw>
                </a:effectLst>
                <a:latin typeface="Tahoma" pitchFamily="34" charset="0"/>
                <a:cs typeface="+mn-cs"/>
              </a:rPr>
              <a:t>Setelah</a:t>
            </a:r>
            <a:r>
              <a:rPr lang="en-US" dirty="0">
                <a:solidFill>
                  <a:srgbClr val="FF0000"/>
                </a:solidFill>
                <a:effectLst>
                  <a:outerShdw blurRad="38100" dist="38100" dir="2700000" algn="tl">
                    <a:srgbClr val="000000">
                      <a:alpha val="43137"/>
                    </a:srgbClr>
                  </a:outerShdw>
                </a:effectLst>
                <a:latin typeface="Tahoma" pitchFamily="34" charset="0"/>
                <a:cs typeface="+mn-cs"/>
              </a:rPr>
              <a:t> </a:t>
            </a:r>
            <a:r>
              <a:rPr lang="en-US" dirty="0" err="1">
                <a:solidFill>
                  <a:srgbClr val="FF0000"/>
                </a:solidFill>
                <a:effectLst>
                  <a:outerShdw blurRad="38100" dist="38100" dir="2700000" algn="tl">
                    <a:srgbClr val="000000">
                      <a:alpha val="43137"/>
                    </a:srgbClr>
                  </a:outerShdw>
                </a:effectLst>
                <a:latin typeface="Tahoma" pitchFamily="34" charset="0"/>
                <a:cs typeface="+mn-cs"/>
              </a:rPr>
              <a:t>Perubahan</a:t>
            </a:r>
            <a:r>
              <a:rPr lang="id-ID" dirty="0">
                <a:solidFill>
                  <a:srgbClr val="FF0000"/>
                </a:solidFill>
                <a:effectLst>
                  <a:outerShdw blurRad="38100" dist="38100" dir="2700000" algn="tl">
                    <a:srgbClr val="000000">
                      <a:alpha val="43137"/>
                    </a:srgbClr>
                  </a:outerShdw>
                </a:effectLst>
                <a:latin typeface="Tahoma" pitchFamily="34" charset="0"/>
                <a:cs typeface="+mn-cs"/>
              </a:rPr>
              <a:t> UUD 1945</a:t>
            </a:r>
          </a:p>
        </p:txBody>
      </p:sp>
      <p:sp>
        <p:nvSpPr>
          <p:cNvPr id="229" name="Text Box 48">
            <a:extLst>
              <a:ext uri="{FF2B5EF4-FFF2-40B4-BE49-F238E27FC236}">
                <a16:creationId xmlns:a16="http://schemas.microsoft.com/office/drawing/2014/main" id="{36A310F9-8B2F-49F0-9D8E-099840EA731E}"/>
              </a:ext>
            </a:extLst>
          </p:cNvPr>
          <p:cNvSpPr txBox="1">
            <a:spLocks noChangeArrowheads="1"/>
          </p:cNvSpPr>
          <p:nvPr/>
        </p:nvSpPr>
        <p:spPr bwMode="auto">
          <a:xfrm>
            <a:off x="754063" y="3130550"/>
            <a:ext cx="731837"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BPK</a:t>
            </a:r>
          </a:p>
        </p:txBody>
      </p:sp>
      <p:sp>
        <p:nvSpPr>
          <p:cNvPr id="230" name="Text Box 49">
            <a:extLst>
              <a:ext uri="{FF2B5EF4-FFF2-40B4-BE49-F238E27FC236}">
                <a16:creationId xmlns:a16="http://schemas.microsoft.com/office/drawing/2014/main" id="{87110BD2-CBF5-468B-966D-A86B514C5ED2}"/>
              </a:ext>
            </a:extLst>
          </p:cNvPr>
          <p:cNvSpPr txBox="1">
            <a:spLocks noChangeArrowheads="1"/>
          </p:cNvSpPr>
          <p:nvPr/>
        </p:nvSpPr>
        <p:spPr bwMode="auto">
          <a:xfrm>
            <a:off x="6718300" y="3130550"/>
            <a:ext cx="731838"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a:effectLst>
                  <a:outerShdw blurRad="38100" dist="38100" dir="2700000" algn="tl">
                    <a:srgbClr val="000000">
                      <a:alpha val="43137"/>
                    </a:srgbClr>
                  </a:outerShdw>
                </a:effectLst>
                <a:latin typeface="Tahoma" pitchFamily="34" charset="0"/>
                <a:cs typeface="+mn-cs"/>
              </a:rPr>
              <a:t>MA</a:t>
            </a:r>
          </a:p>
        </p:txBody>
      </p:sp>
      <p:sp>
        <p:nvSpPr>
          <p:cNvPr id="231" name="Text Box 50">
            <a:extLst>
              <a:ext uri="{FF2B5EF4-FFF2-40B4-BE49-F238E27FC236}">
                <a16:creationId xmlns:a16="http://schemas.microsoft.com/office/drawing/2014/main" id="{613E5FDD-3EF3-4A69-A62F-B834F8DDED3B}"/>
              </a:ext>
            </a:extLst>
          </p:cNvPr>
          <p:cNvSpPr txBox="1">
            <a:spLocks noChangeArrowheads="1"/>
          </p:cNvSpPr>
          <p:nvPr/>
        </p:nvSpPr>
        <p:spPr bwMode="auto">
          <a:xfrm>
            <a:off x="7459663" y="3130550"/>
            <a:ext cx="731837" cy="457200"/>
          </a:xfrm>
          <a:prstGeom prst="rect">
            <a:avLst/>
          </a:prstGeom>
          <a:solidFill>
            <a:schemeClr val="accent1"/>
          </a:solidFill>
          <a:ln w="19050">
            <a:solidFill>
              <a:srgbClr val="000000"/>
            </a:solidFill>
            <a:miter lim="800000"/>
            <a:headEnd/>
            <a:tailEnd/>
          </a:ln>
        </p:spPr>
        <p:txBody>
          <a:bodyPr lIns="0" tIns="0" rIns="0" bIns="0" anchor="ctr" anchorCtr="1"/>
          <a:lstStyle/>
          <a:p>
            <a:pPr algn="ctr">
              <a:defRPr/>
            </a:pPr>
            <a:r>
              <a:rPr lang="id-ID" sz="1600" dirty="0">
                <a:effectLst>
                  <a:outerShdw blurRad="38100" dist="38100" dir="2700000" algn="tl">
                    <a:srgbClr val="000000">
                      <a:alpha val="43137"/>
                    </a:srgbClr>
                  </a:outerShdw>
                </a:effectLst>
                <a:latin typeface="Tahoma" pitchFamily="34" charset="0"/>
                <a:cs typeface="+mn-cs"/>
              </a:rPr>
              <a:t>MKn</a:t>
            </a:r>
          </a:p>
        </p:txBody>
      </p:sp>
      <p:sp>
        <p:nvSpPr>
          <p:cNvPr id="232" name="AutoShape 54">
            <a:extLst>
              <a:ext uri="{FF2B5EF4-FFF2-40B4-BE49-F238E27FC236}">
                <a16:creationId xmlns:a16="http://schemas.microsoft.com/office/drawing/2014/main" id="{210CFB56-288D-4D74-88CD-650199D2AB97}"/>
              </a:ext>
            </a:extLst>
          </p:cNvPr>
          <p:cNvSpPr>
            <a:spLocks noChangeArrowheads="1"/>
          </p:cNvSpPr>
          <p:nvPr/>
        </p:nvSpPr>
        <p:spPr bwMode="auto">
          <a:xfrm>
            <a:off x="2268538" y="3644900"/>
            <a:ext cx="182562" cy="182563"/>
          </a:xfrm>
          <a:prstGeom prst="star8">
            <a:avLst>
              <a:gd name="adj" fmla="val 38250"/>
            </a:avLst>
          </a:prstGeom>
          <a:solidFill>
            <a:srgbClr val="FF0000"/>
          </a:solidFill>
          <a:ln w="9525">
            <a:solidFill>
              <a:schemeClr val="tx1"/>
            </a:solidFill>
            <a:miter lim="800000"/>
            <a:headEnd/>
            <a:tailEnd/>
          </a:ln>
        </p:spPr>
        <p:txBody>
          <a:bodyPr wrap="none" anchor="ctr"/>
          <a:lstStyle/>
          <a:p>
            <a:pPr algn="ctr">
              <a:defRPr/>
            </a:pPr>
            <a:endParaRPr lang="en-US" sz="1200">
              <a:effectLst>
                <a:outerShdw blurRad="38100" dist="38100" dir="2700000" algn="tl">
                  <a:srgbClr val="000000">
                    <a:alpha val="43137"/>
                  </a:srgbClr>
                </a:outerShdw>
              </a:effectLst>
              <a:latin typeface="Tahoma" pitchFamily="34" charset="0"/>
              <a:cs typeface="+mn-cs"/>
            </a:endParaRPr>
          </a:p>
        </p:txBody>
      </p:sp>
      <p:sp>
        <p:nvSpPr>
          <p:cNvPr id="233" name="Rectangle 58">
            <a:extLst>
              <a:ext uri="{FF2B5EF4-FFF2-40B4-BE49-F238E27FC236}">
                <a16:creationId xmlns:a16="http://schemas.microsoft.com/office/drawing/2014/main" id="{DF50579A-5E1D-4510-A38E-C1F7ECC36069}"/>
              </a:ext>
            </a:extLst>
          </p:cNvPr>
          <p:cNvSpPr>
            <a:spLocks noChangeArrowheads="1"/>
          </p:cNvSpPr>
          <p:nvPr/>
        </p:nvSpPr>
        <p:spPr bwMode="auto">
          <a:xfrm>
            <a:off x="2219325" y="3144838"/>
            <a:ext cx="866775" cy="457200"/>
          </a:xfrm>
          <a:prstGeom prst="rect">
            <a:avLst/>
          </a:prstGeom>
          <a:solidFill>
            <a:schemeClr val="accent1"/>
          </a:solidFill>
          <a:ln w="19050">
            <a:solidFill>
              <a:srgbClr val="000000"/>
            </a:solidFill>
            <a:miter lim="800000"/>
            <a:headEnd/>
            <a:tailEnd/>
          </a:ln>
        </p:spPr>
        <p:txBody>
          <a:bodyPr lIns="0" rIns="0" bIns="0" anchor="ctr" anchorCtr="1"/>
          <a:lstStyle/>
          <a:p>
            <a:pPr algn="ctr">
              <a:lnSpc>
                <a:spcPct val="65000"/>
              </a:lnSpc>
              <a:defRPr/>
            </a:pPr>
            <a:r>
              <a:rPr lang="id-ID" sz="1400" dirty="0">
                <a:effectLst>
                  <a:outerShdw blurRad="38100" dist="38100" dir="2700000" algn="tl">
                    <a:srgbClr val="000000">
                      <a:alpha val="43137"/>
                    </a:srgbClr>
                  </a:outerShdw>
                </a:effectLst>
                <a:latin typeface="Tahoma" pitchFamily="34" charset="0"/>
                <a:cs typeface="+mn-cs"/>
              </a:rPr>
              <a:t>Presiden</a:t>
            </a:r>
          </a:p>
        </p:txBody>
      </p:sp>
      <p:sp>
        <p:nvSpPr>
          <p:cNvPr id="234" name="Text Box 67">
            <a:extLst>
              <a:ext uri="{FF2B5EF4-FFF2-40B4-BE49-F238E27FC236}">
                <a16:creationId xmlns:a16="http://schemas.microsoft.com/office/drawing/2014/main" id="{A301FC7F-48DB-4678-A3E7-3261ED3423BE}"/>
              </a:ext>
            </a:extLst>
          </p:cNvPr>
          <p:cNvSpPr txBox="1">
            <a:spLocks noChangeArrowheads="1"/>
          </p:cNvSpPr>
          <p:nvPr/>
        </p:nvSpPr>
        <p:spPr bwMode="auto">
          <a:xfrm>
            <a:off x="7780338" y="1487488"/>
            <a:ext cx="1219200" cy="381000"/>
          </a:xfrm>
          <a:prstGeom prst="rect">
            <a:avLst/>
          </a:prstGeom>
          <a:noFill/>
          <a:ln w="9525">
            <a:noFill/>
            <a:miter lim="800000"/>
            <a:headEnd/>
            <a:tailEnd/>
          </a:ln>
        </p:spPr>
        <p:txBody>
          <a:bodyPr/>
          <a:lstStyle/>
          <a:p>
            <a:pPr algn="r">
              <a:defRPr/>
            </a:pPr>
            <a:r>
              <a:rPr lang="id-ID">
                <a:effectLst>
                  <a:outerShdw blurRad="38100" dist="38100" dir="2700000" algn="tl">
                    <a:srgbClr val="C0C0C0"/>
                  </a:outerShdw>
                </a:effectLst>
                <a:latin typeface="Tahoma" pitchFamily="34" charset="0"/>
                <a:cs typeface="+mn-cs"/>
              </a:rPr>
              <a:t>PUSAT</a:t>
            </a:r>
          </a:p>
        </p:txBody>
      </p:sp>
      <p:sp>
        <p:nvSpPr>
          <p:cNvPr id="235" name="Text Box 68">
            <a:extLst>
              <a:ext uri="{FF2B5EF4-FFF2-40B4-BE49-F238E27FC236}">
                <a16:creationId xmlns:a16="http://schemas.microsoft.com/office/drawing/2014/main" id="{7174E235-15CC-49B2-8769-828117324E30}"/>
              </a:ext>
            </a:extLst>
          </p:cNvPr>
          <p:cNvSpPr txBox="1">
            <a:spLocks noChangeArrowheads="1"/>
          </p:cNvSpPr>
          <p:nvPr/>
        </p:nvSpPr>
        <p:spPr bwMode="auto">
          <a:xfrm>
            <a:off x="4500563" y="5949950"/>
            <a:ext cx="1236662" cy="304800"/>
          </a:xfrm>
          <a:prstGeom prst="rect">
            <a:avLst/>
          </a:prstGeom>
          <a:noFill/>
          <a:ln w="9525">
            <a:noFill/>
            <a:miter lim="800000"/>
            <a:headEnd/>
            <a:tailEnd/>
          </a:ln>
        </p:spPr>
        <p:txBody>
          <a:bodyPr/>
          <a:lstStyle/>
          <a:p>
            <a:pPr algn="r">
              <a:defRPr/>
            </a:pPr>
            <a:r>
              <a:rPr lang="id-ID" sz="1600">
                <a:effectLst>
                  <a:outerShdw blurRad="38100" dist="38100" dir="2700000" algn="tl">
                    <a:srgbClr val="000000">
                      <a:alpha val="43137"/>
                    </a:srgbClr>
                  </a:outerShdw>
                </a:effectLst>
                <a:latin typeface="Tahoma" pitchFamily="34" charset="0"/>
                <a:cs typeface="+mn-cs"/>
              </a:rPr>
              <a:t>DAERAH</a:t>
            </a:r>
          </a:p>
        </p:txBody>
      </p:sp>
      <p:sp>
        <p:nvSpPr>
          <p:cNvPr id="236" name="Text Box 72">
            <a:extLst>
              <a:ext uri="{FF2B5EF4-FFF2-40B4-BE49-F238E27FC236}">
                <a16:creationId xmlns:a16="http://schemas.microsoft.com/office/drawing/2014/main" id="{F3380DC2-4D38-429B-8BEB-E10AD650584C}"/>
              </a:ext>
            </a:extLst>
          </p:cNvPr>
          <p:cNvSpPr txBox="1">
            <a:spLocks noChangeArrowheads="1"/>
          </p:cNvSpPr>
          <p:nvPr/>
        </p:nvSpPr>
        <p:spPr bwMode="auto">
          <a:xfrm>
            <a:off x="7150100" y="5970588"/>
            <a:ext cx="1447800" cy="520700"/>
          </a:xfrm>
          <a:prstGeom prst="rect">
            <a:avLst/>
          </a:prstGeom>
          <a:solidFill>
            <a:schemeClr val="accent1"/>
          </a:solidFill>
          <a:ln w="19050">
            <a:solidFill>
              <a:srgbClr val="000000"/>
            </a:solidFill>
            <a:miter lim="800000"/>
            <a:headEnd/>
            <a:tailEnd/>
          </a:ln>
        </p:spPr>
        <p:txBody>
          <a:bodyPr anchor="b" anchorCtr="1"/>
          <a:lstStyle/>
          <a:p>
            <a:pPr algn="ctr">
              <a:defRPr/>
            </a:pPr>
            <a:r>
              <a:rPr lang="id-ID" sz="1100">
                <a:effectLst>
                  <a:outerShdw blurRad="38100" dist="38100" dir="2700000" algn="tl">
                    <a:srgbClr val="000000">
                      <a:alpha val="43137"/>
                    </a:srgbClr>
                  </a:outerShdw>
                </a:effectLst>
                <a:latin typeface="Tahoma" pitchFamily="34" charset="0"/>
                <a:cs typeface="+mn-cs"/>
              </a:rPr>
              <a:t>Lingkungan Peradilan TUN</a:t>
            </a:r>
          </a:p>
        </p:txBody>
      </p:sp>
      <p:sp>
        <p:nvSpPr>
          <p:cNvPr id="237" name="Text Box 73">
            <a:extLst>
              <a:ext uri="{FF2B5EF4-FFF2-40B4-BE49-F238E27FC236}">
                <a16:creationId xmlns:a16="http://schemas.microsoft.com/office/drawing/2014/main" id="{A32AB0BF-C18E-46BF-9894-3B56C3B3E30E}"/>
              </a:ext>
            </a:extLst>
          </p:cNvPr>
          <p:cNvSpPr txBox="1">
            <a:spLocks noChangeArrowheads="1"/>
          </p:cNvSpPr>
          <p:nvPr/>
        </p:nvSpPr>
        <p:spPr bwMode="auto">
          <a:xfrm>
            <a:off x="6972300" y="5526088"/>
            <a:ext cx="1447800" cy="520700"/>
          </a:xfrm>
          <a:prstGeom prst="rect">
            <a:avLst/>
          </a:prstGeom>
          <a:solidFill>
            <a:schemeClr val="accent1"/>
          </a:solidFill>
          <a:ln w="19050">
            <a:solidFill>
              <a:srgbClr val="000000"/>
            </a:solidFill>
            <a:miter lim="800000"/>
            <a:headEnd/>
            <a:tailEnd/>
          </a:ln>
        </p:spPr>
        <p:txBody>
          <a:bodyPr anchor="b" anchorCtr="1"/>
          <a:lstStyle/>
          <a:p>
            <a:pPr algn="ctr">
              <a:defRPr/>
            </a:pPr>
            <a:r>
              <a:rPr lang="id-ID" sz="1100">
                <a:effectLst>
                  <a:outerShdw blurRad="38100" dist="38100" dir="2700000" algn="tl">
                    <a:srgbClr val="000000">
                      <a:alpha val="43137"/>
                    </a:srgbClr>
                  </a:outerShdw>
                </a:effectLst>
                <a:latin typeface="Tahoma" pitchFamily="34" charset="0"/>
                <a:cs typeface="+mn-cs"/>
              </a:rPr>
              <a:t>Lingkungan Peradilan Militer</a:t>
            </a:r>
          </a:p>
        </p:txBody>
      </p:sp>
      <p:sp>
        <p:nvSpPr>
          <p:cNvPr id="238" name="Text Box 74">
            <a:extLst>
              <a:ext uri="{FF2B5EF4-FFF2-40B4-BE49-F238E27FC236}">
                <a16:creationId xmlns:a16="http://schemas.microsoft.com/office/drawing/2014/main" id="{D5230144-61B7-4272-BA22-0F230E9F8E05}"/>
              </a:ext>
            </a:extLst>
          </p:cNvPr>
          <p:cNvSpPr txBox="1">
            <a:spLocks noChangeArrowheads="1"/>
          </p:cNvSpPr>
          <p:nvPr/>
        </p:nvSpPr>
        <p:spPr bwMode="auto">
          <a:xfrm>
            <a:off x="6807200" y="5094288"/>
            <a:ext cx="1447800" cy="520700"/>
          </a:xfrm>
          <a:prstGeom prst="rect">
            <a:avLst/>
          </a:prstGeom>
          <a:solidFill>
            <a:schemeClr val="accent1"/>
          </a:solidFill>
          <a:ln w="19050">
            <a:solidFill>
              <a:srgbClr val="000000"/>
            </a:solidFill>
            <a:miter lim="800000"/>
            <a:headEnd/>
            <a:tailEnd/>
          </a:ln>
        </p:spPr>
        <p:txBody>
          <a:bodyPr anchor="b" anchorCtr="1"/>
          <a:lstStyle/>
          <a:p>
            <a:pPr algn="ctr">
              <a:defRPr/>
            </a:pPr>
            <a:r>
              <a:rPr lang="id-ID" sz="1100">
                <a:effectLst>
                  <a:outerShdw blurRad="38100" dist="38100" dir="2700000" algn="tl">
                    <a:srgbClr val="000000">
                      <a:alpha val="43137"/>
                    </a:srgbClr>
                  </a:outerShdw>
                </a:effectLst>
                <a:latin typeface="Tahoma" pitchFamily="34" charset="0"/>
                <a:cs typeface="+mn-cs"/>
              </a:rPr>
              <a:t>Lingkungan Peradilan Agama</a:t>
            </a:r>
          </a:p>
        </p:txBody>
      </p:sp>
      <p:sp>
        <p:nvSpPr>
          <p:cNvPr id="239" name="Text Box 75">
            <a:extLst>
              <a:ext uri="{FF2B5EF4-FFF2-40B4-BE49-F238E27FC236}">
                <a16:creationId xmlns:a16="http://schemas.microsoft.com/office/drawing/2014/main" id="{ED1D5B40-1A13-4B37-B3F6-C00774B563E0}"/>
              </a:ext>
            </a:extLst>
          </p:cNvPr>
          <p:cNvSpPr txBox="1">
            <a:spLocks noChangeArrowheads="1"/>
          </p:cNvSpPr>
          <p:nvPr/>
        </p:nvSpPr>
        <p:spPr bwMode="auto">
          <a:xfrm>
            <a:off x="6642100" y="4662488"/>
            <a:ext cx="1447800" cy="520700"/>
          </a:xfrm>
          <a:prstGeom prst="rect">
            <a:avLst/>
          </a:prstGeom>
          <a:solidFill>
            <a:schemeClr val="accent1"/>
          </a:solidFill>
          <a:ln w="19050">
            <a:solidFill>
              <a:srgbClr val="000000"/>
            </a:solidFill>
            <a:miter lim="800000"/>
            <a:headEnd/>
            <a:tailEnd/>
          </a:ln>
        </p:spPr>
        <p:txBody>
          <a:bodyPr anchor="b" anchorCtr="1"/>
          <a:lstStyle/>
          <a:p>
            <a:pPr algn="ctr">
              <a:defRPr/>
            </a:pPr>
            <a:r>
              <a:rPr lang="id-ID" sz="1100">
                <a:effectLst>
                  <a:outerShdw blurRad="38100" dist="38100" dir="2700000" algn="tl">
                    <a:srgbClr val="000000">
                      <a:alpha val="43137"/>
                    </a:srgbClr>
                  </a:outerShdw>
                </a:effectLst>
                <a:latin typeface="Tahoma" pitchFamily="34" charset="0"/>
                <a:cs typeface="+mn-cs"/>
              </a:rPr>
              <a:t>Lingkungan Peradilan Umum</a:t>
            </a:r>
          </a:p>
        </p:txBody>
      </p:sp>
      <p:sp>
        <p:nvSpPr>
          <p:cNvPr id="240" name="Text Box 76">
            <a:extLst>
              <a:ext uri="{FF2B5EF4-FFF2-40B4-BE49-F238E27FC236}">
                <a16:creationId xmlns:a16="http://schemas.microsoft.com/office/drawing/2014/main" id="{7E36E248-6152-4183-9E97-338AA32258CE}"/>
              </a:ext>
            </a:extLst>
          </p:cNvPr>
          <p:cNvSpPr txBox="1">
            <a:spLocks noChangeArrowheads="1"/>
          </p:cNvSpPr>
          <p:nvPr/>
        </p:nvSpPr>
        <p:spPr bwMode="auto">
          <a:xfrm>
            <a:off x="642938" y="4681538"/>
            <a:ext cx="914400" cy="547687"/>
          </a:xfrm>
          <a:prstGeom prst="rect">
            <a:avLst/>
          </a:prstGeom>
          <a:solidFill>
            <a:schemeClr val="accent1"/>
          </a:solidFill>
          <a:ln w="19050">
            <a:solidFill>
              <a:srgbClr val="000000"/>
            </a:solidFill>
            <a:miter lim="800000"/>
            <a:headEnd/>
            <a:tailEnd/>
          </a:ln>
        </p:spPr>
        <p:txBody>
          <a:bodyPr/>
          <a:lstStyle/>
          <a:p>
            <a:pPr algn="ctr">
              <a:defRPr/>
            </a:pPr>
            <a:r>
              <a:rPr lang="id-ID" sz="900">
                <a:effectLst>
                  <a:outerShdw blurRad="38100" dist="38100" dir="2700000" algn="tl">
                    <a:srgbClr val="000000">
                      <a:alpha val="43137"/>
                    </a:srgbClr>
                  </a:outerShdw>
                </a:effectLst>
                <a:latin typeface="Tahoma" pitchFamily="34" charset="0"/>
                <a:cs typeface="+mn-cs"/>
              </a:rPr>
              <a:t>Perwakilan BPK Provinsi</a:t>
            </a:r>
          </a:p>
        </p:txBody>
      </p:sp>
      <p:sp>
        <p:nvSpPr>
          <p:cNvPr id="241" name="Text Box 77">
            <a:extLst>
              <a:ext uri="{FF2B5EF4-FFF2-40B4-BE49-F238E27FC236}">
                <a16:creationId xmlns:a16="http://schemas.microsoft.com/office/drawing/2014/main" id="{DB0E6357-34CF-4F00-B1E4-7C15348AFAC1}"/>
              </a:ext>
            </a:extLst>
          </p:cNvPr>
          <p:cNvSpPr txBox="1">
            <a:spLocks noChangeArrowheads="1"/>
          </p:cNvSpPr>
          <p:nvPr/>
        </p:nvSpPr>
        <p:spPr bwMode="auto">
          <a:xfrm>
            <a:off x="1614488" y="4687888"/>
            <a:ext cx="1447800" cy="381000"/>
          </a:xfrm>
          <a:prstGeom prst="rect">
            <a:avLst/>
          </a:prstGeom>
          <a:solidFill>
            <a:schemeClr val="accent1"/>
          </a:solidFill>
          <a:ln w="19050">
            <a:solidFill>
              <a:srgbClr val="000000"/>
            </a:solidFill>
            <a:miter lim="800000"/>
            <a:headEnd/>
            <a:tailEnd/>
          </a:ln>
        </p:spPr>
        <p:txBody>
          <a:bodyPr/>
          <a:lstStyle/>
          <a:p>
            <a:pPr algn="ctr">
              <a:defRPr/>
            </a:pPr>
            <a:r>
              <a:rPr lang="id-ID" sz="1000">
                <a:effectLst>
                  <a:outerShdw blurRad="38100" dist="38100" dir="2700000" algn="tl">
                    <a:srgbClr val="000000">
                      <a:alpha val="43137"/>
                    </a:srgbClr>
                  </a:outerShdw>
                </a:effectLst>
                <a:latin typeface="Tahoma" pitchFamily="34" charset="0"/>
                <a:cs typeface="+mn-cs"/>
              </a:rPr>
              <a:t>Pemerintahan Daerah  Provinsi</a:t>
            </a:r>
          </a:p>
        </p:txBody>
      </p:sp>
      <p:sp>
        <p:nvSpPr>
          <p:cNvPr id="242" name="Text Box 78">
            <a:extLst>
              <a:ext uri="{FF2B5EF4-FFF2-40B4-BE49-F238E27FC236}">
                <a16:creationId xmlns:a16="http://schemas.microsoft.com/office/drawing/2014/main" id="{6A0B252E-19A5-4668-9FE5-1DE6D323E061}"/>
              </a:ext>
            </a:extLst>
          </p:cNvPr>
          <p:cNvSpPr txBox="1">
            <a:spLocks noChangeArrowheads="1"/>
          </p:cNvSpPr>
          <p:nvPr/>
        </p:nvSpPr>
        <p:spPr bwMode="auto">
          <a:xfrm>
            <a:off x="2324100" y="5068888"/>
            <a:ext cx="738188" cy="307975"/>
          </a:xfrm>
          <a:prstGeom prst="rect">
            <a:avLst/>
          </a:prstGeom>
          <a:solidFill>
            <a:schemeClr val="accent1"/>
          </a:solidFill>
          <a:ln w="19050">
            <a:solidFill>
              <a:srgbClr val="000000"/>
            </a:solidFill>
            <a:miter lim="800000"/>
            <a:headEnd/>
            <a:tailEnd/>
          </a:ln>
        </p:spPr>
        <p:txBody>
          <a:bodyPr lIns="36000" tIns="36000" rIns="36000" bIns="36000"/>
          <a:lstStyle/>
          <a:p>
            <a:pPr algn="ctr">
              <a:defRPr/>
            </a:pPr>
            <a:r>
              <a:rPr lang="id-ID" sz="1000">
                <a:effectLst>
                  <a:outerShdw blurRad="38100" dist="38100" dir="2700000" algn="tl">
                    <a:srgbClr val="000000">
                      <a:alpha val="43137"/>
                    </a:srgbClr>
                  </a:outerShdw>
                </a:effectLst>
                <a:latin typeface="Tahoma" pitchFamily="34" charset="0"/>
                <a:cs typeface="+mn-cs"/>
              </a:rPr>
              <a:t>DPRD</a:t>
            </a:r>
          </a:p>
        </p:txBody>
      </p:sp>
      <p:sp>
        <p:nvSpPr>
          <p:cNvPr id="243" name="Text Box 79">
            <a:extLst>
              <a:ext uri="{FF2B5EF4-FFF2-40B4-BE49-F238E27FC236}">
                <a16:creationId xmlns:a16="http://schemas.microsoft.com/office/drawing/2014/main" id="{ABE99D4D-8069-4921-A359-5D26DAA1D3E1}"/>
              </a:ext>
            </a:extLst>
          </p:cNvPr>
          <p:cNvSpPr txBox="1">
            <a:spLocks noChangeArrowheads="1"/>
          </p:cNvSpPr>
          <p:nvPr/>
        </p:nvSpPr>
        <p:spPr bwMode="auto">
          <a:xfrm>
            <a:off x="1614488" y="5068888"/>
            <a:ext cx="709612" cy="307975"/>
          </a:xfrm>
          <a:prstGeom prst="rect">
            <a:avLst/>
          </a:prstGeom>
          <a:solidFill>
            <a:schemeClr val="accent1"/>
          </a:solidFill>
          <a:ln w="19050">
            <a:solidFill>
              <a:srgbClr val="000000"/>
            </a:solidFill>
            <a:miter lim="800000"/>
            <a:headEnd/>
            <a:tailEnd/>
          </a:ln>
        </p:spPr>
        <p:txBody>
          <a:bodyPr lIns="36000" tIns="36000" rIns="36000" bIns="36000"/>
          <a:lstStyle/>
          <a:p>
            <a:pPr algn="ctr">
              <a:defRPr/>
            </a:pPr>
            <a:r>
              <a:rPr lang="id-ID" sz="1000">
                <a:effectLst>
                  <a:outerShdw blurRad="38100" dist="38100" dir="2700000" algn="tl">
                    <a:srgbClr val="000000">
                      <a:alpha val="43137"/>
                    </a:srgbClr>
                  </a:outerShdw>
                </a:effectLst>
                <a:latin typeface="Tahoma" pitchFamily="34" charset="0"/>
                <a:cs typeface="+mn-cs"/>
              </a:rPr>
              <a:t>Gubernur</a:t>
            </a:r>
          </a:p>
        </p:txBody>
      </p:sp>
      <p:sp>
        <p:nvSpPr>
          <p:cNvPr id="244" name="Text Box 80">
            <a:extLst>
              <a:ext uri="{FF2B5EF4-FFF2-40B4-BE49-F238E27FC236}">
                <a16:creationId xmlns:a16="http://schemas.microsoft.com/office/drawing/2014/main" id="{7C9F101A-7863-4E37-B281-8A4CDDC404B3}"/>
              </a:ext>
            </a:extLst>
          </p:cNvPr>
          <p:cNvSpPr txBox="1">
            <a:spLocks noChangeArrowheads="1"/>
          </p:cNvSpPr>
          <p:nvPr/>
        </p:nvSpPr>
        <p:spPr bwMode="auto">
          <a:xfrm>
            <a:off x="1638300" y="5549900"/>
            <a:ext cx="1447800" cy="381000"/>
          </a:xfrm>
          <a:prstGeom prst="rect">
            <a:avLst/>
          </a:prstGeom>
          <a:solidFill>
            <a:schemeClr val="accent1"/>
          </a:solidFill>
          <a:ln w="19050">
            <a:solidFill>
              <a:srgbClr val="000000"/>
            </a:solidFill>
            <a:miter lim="800000"/>
            <a:headEnd/>
            <a:tailEnd/>
          </a:ln>
        </p:spPr>
        <p:txBody>
          <a:bodyPr lIns="36000" tIns="36000" rIns="36000" bIns="36000" anchor="ctr" anchorCtr="1"/>
          <a:lstStyle/>
          <a:p>
            <a:pPr algn="ctr">
              <a:defRPr/>
            </a:pPr>
            <a:r>
              <a:rPr lang="id-ID" sz="900" dirty="0">
                <a:effectLst>
                  <a:outerShdw blurRad="38100" dist="38100" dir="2700000" algn="tl">
                    <a:srgbClr val="000000">
                      <a:alpha val="43137"/>
                    </a:srgbClr>
                  </a:outerShdw>
                </a:effectLst>
                <a:latin typeface="Tahoma" pitchFamily="34" charset="0"/>
                <a:cs typeface="+mn-cs"/>
              </a:rPr>
              <a:t>Pemerintahan Daerah Kabupaten/Kota</a:t>
            </a:r>
          </a:p>
        </p:txBody>
      </p:sp>
      <p:sp>
        <p:nvSpPr>
          <p:cNvPr id="245" name="Text Box 81">
            <a:extLst>
              <a:ext uri="{FF2B5EF4-FFF2-40B4-BE49-F238E27FC236}">
                <a16:creationId xmlns:a16="http://schemas.microsoft.com/office/drawing/2014/main" id="{821A539C-8287-4CA0-A081-EB3ED60A5781}"/>
              </a:ext>
            </a:extLst>
          </p:cNvPr>
          <p:cNvSpPr txBox="1">
            <a:spLocks noChangeArrowheads="1"/>
          </p:cNvSpPr>
          <p:nvPr/>
        </p:nvSpPr>
        <p:spPr bwMode="auto">
          <a:xfrm>
            <a:off x="2324100" y="5930900"/>
            <a:ext cx="762000" cy="377825"/>
          </a:xfrm>
          <a:prstGeom prst="rect">
            <a:avLst/>
          </a:prstGeom>
          <a:solidFill>
            <a:schemeClr val="accent1"/>
          </a:solidFill>
          <a:ln w="19050">
            <a:solidFill>
              <a:srgbClr val="000000"/>
            </a:solidFill>
            <a:miter lim="800000"/>
            <a:headEnd/>
            <a:tailEnd/>
          </a:ln>
        </p:spPr>
        <p:txBody>
          <a:bodyPr lIns="36000" tIns="36000" rIns="36000" bIns="36000" anchor="ctr" anchorCtr="1"/>
          <a:lstStyle/>
          <a:p>
            <a:pPr algn="ctr">
              <a:defRPr/>
            </a:pPr>
            <a:r>
              <a:rPr lang="id-ID" sz="1000">
                <a:effectLst>
                  <a:outerShdw blurRad="38100" dist="38100" dir="2700000" algn="tl">
                    <a:srgbClr val="000000">
                      <a:alpha val="43137"/>
                    </a:srgbClr>
                  </a:outerShdw>
                </a:effectLst>
                <a:latin typeface="Tahoma" pitchFamily="34" charset="0"/>
                <a:cs typeface="+mn-cs"/>
              </a:rPr>
              <a:t>DPRD</a:t>
            </a:r>
          </a:p>
        </p:txBody>
      </p:sp>
      <p:sp>
        <p:nvSpPr>
          <p:cNvPr id="246" name="Text Box 82">
            <a:extLst>
              <a:ext uri="{FF2B5EF4-FFF2-40B4-BE49-F238E27FC236}">
                <a16:creationId xmlns:a16="http://schemas.microsoft.com/office/drawing/2014/main" id="{B5B1AE5F-B086-48BC-A089-D1696FB4AAF7}"/>
              </a:ext>
            </a:extLst>
          </p:cNvPr>
          <p:cNvSpPr txBox="1">
            <a:spLocks noChangeArrowheads="1"/>
          </p:cNvSpPr>
          <p:nvPr/>
        </p:nvSpPr>
        <p:spPr bwMode="auto">
          <a:xfrm>
            <a:off x="1638300" y="5930900"/>
            <a:ext cx="685800" cy="377825"/>
          </a:xfrm>
          <a:prstGeom prst="rect">
            <a:avLst/>
          </a:prstGeom>
          <a:solidFill>
            <a:schemeClr val="accent1"/>
          </a:solidFill>
          <a:ln w="19050">
            <a:solidFill>
              <a:srgbClr val="000000"/>
            </a:solidFill>
            <a:miter lim="800000"/>
            <a:headEnd/>
            <a:tailEnd/>
          </a:ln>
        </p:spPr>
        <p:txBody>
          <a:bodyPr lIns="36000" tIns="36000" rIns="36000" bIns="36000" anchor="ctr" anchorCtr="1"/>
          <a:lstStyle/>
          <a:p>
            <a:pPr algn="ctr">
              <a:defRPr/>
            </a:pPr>
            <a:r>
              <a:rPr lang="id-ID" sz="1000">
                <a:effectLst>
                  <a:outerShdw blurRad="38100" dist="38100" dir="2700000" algn="tl">
                    <a:srgbClr val="000000">
                      <a:alpha val="43137"/>
                    </a:srgbClr>
                  </a:outerShdw>
                </a:effectLst>
                <a:latin typeface="Tahoma" pitchFamily="34" charset="0"/>
                <a:cs typeface="+mn-cs"/>
              </a:rPr>
              <a:t>Bupati/</a:t>
            </a:r>
          </a:p>
          <a:p>
            <a:pPr algn="ctr">
              <a:defRPr/>
            </a:pPr>
            <a:r>
              <a:rPr lang="id-ID" sz="1000">
                <a:effectLst>
                  <a:outerShdw blurRad="38100" dist="38100" dir="2700000" algn="tl">
                    <a:srgbClr val="000000">
                      <a:alpha val="43137"/>
                    </a:srgbClr>
                  </a:outerShdw>
                </a:effectLst>
                <a:latin typeface="Tahoma" pitchFamily="34" charset="0"/>
                <a:cs typeface="+mn-cs"/>
              </a:rPr>
              <a:t>Walikota</a:t>
            </a:r>
          </a:p>
        </p:txBody>
      </p:sp>
      <p:sp>
        <p:nvSpPr>
          <p:cNvPr id="8257" name="Slide Number Placeholder 5">
            <a:extLst>
              <a:ext uri="{FF2B5EF4-FFF2-40B4-BE49-F238E27FC236}">
                <a16:creationId xmlns:a16="http://schemas.microsoft.com/office/drawing/2014/main" id="{82268B10-850B-4DFC-ACD9-3AA2E8B8E8CA}"/>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FCCCE80A-4B99-42BA-9892-5D1EFFD94A1F}" type="slidenum">
              <a:rPr lang="en-US" altLang="en-US" sz="1800">
                <a:solidFill>
                  <a:schemeClr val="bg1"/>
                </a:solidFill>
              </a:rPr>
              <a:pPr algn="r" eaLnBrk="1" hangingPunct="1"/>
              <a:t>4</a:t>
            </a:fld>
            <a:endParaRPr lang="en-US" altLang="en-US" sz="1800">
              <a:solidFill>
                <a:schemeClr val="bg1"/>
              </a:solidFill>
            </a:endParaRPr>
          </a:p>
        </p:txBody>
      </p:sp>
      <p:sp>
        <p:nvSpPr>
          <p:cNvPr id="8258" name="TextBox 64">
            <a:extLst>
              <a:ext uri="{FF2B5EF4-FFF2-40B4-BE49-F238E27FC236}">
                <a16:creationId xmlns:a16="http://schemas.microsoft.com/office/drawing/2014/main" id="{415DE45B-A989-4F9E-87AD-AAA65ACD5404}"/>
              </a:ext>
            </a:extLst>
          </p:cNvPr>
          <p:cNvSpPr txBox="1">
            <a:spLocks noChangeArrowheads="1"/>
          </p:cNvSpPr>
          <p:nvPr/>
        </p:nvSpPr>
        <p:spPr bwMode="auto">
          <a:xfrm>
            <a:off x="193675" y="1143000"/>
            <a:ext cx="3197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Arial" panose="020B0604020202020204" pitchFamily="34" charset="0"/>
              <a:buChar char="•"/>
            </a:pPr>
            <a:r>
              <a:rPr lang="en-US" altLang="en-US" sz="1400" dirty="0" err="1"/>
              <a:t>Horisontal</a:t>
            </a:r>
            <a:r>
              <a:rPr lang="en-US" altLang="en-US" sz="1400" dirty="0"/>
              <a:t> </a:t>
            </a:r>
            <a:r>
              <a:rPr lang="en-US" altLang="en-US" sz="1400" dirty="0" err="1"/>
              <a:t>Fungsional</a:t>
            </a:r>
            <a:endParaRPr lang="en-US" altLang="en-US" sz="1400" dirty="0"/>
          </a:p>
          <a:p>
            <a:pPr algn="just" eaLnBrk="1" hangingPunct="1">
              <a:spcBef>
                <a:spcPct val="50000"/>
              </a:spcBef>
              <a:buFont typeface="Arial" panose="020B0604020202020204" pitchFamily="34" charset="0"/>
              <a:buChar char="•"/>
            </a:pPr>
            <a:r>
              <a:rPr lang="en-US" altLang="en-US" sz="1400" dirty="0" err="1"/>
              <a:t>Semua</a:t>
            </a:r>
            <a:r>
              <a:rPr lang="en-US" altLang="en-US" sz="1400" dirty="0"/>
              <a:t> </a:t>
            </a:r>
            <a:r>
              <a:rPr lang="en-US" altLang="en-US" sz="1400" dirty="0" err="1"/>
              <a:t>lembaga</a:t>
            </a:r>
            <a:r>
              <a:rPr lang="en-US" altLang="en-US" sz="1400" dirty="0"/>
              <a:t> negara </a:t>
            </a:r>
            <a:r>
              <a:rPr lang="en-US" altLang="en-US" sz="1400" dirty="0" err="1"/>
              <a:t>sederajat</a:t>
            </a:r>
            <a:endParaRPr lang="en-US" altLang="en-US" sz="1400" dirty="0"/>
          </a:p>
          <a:p>
            <a:pPr algn="just" eaLnBrk="1" hangingPunct="1">
              <a:spcBef>
                <a:spcPct val="50000"/>
              </a:spcBef>
              <a:buFont typeface="Arial" panose="020B0604020202020204" pitchFamily="34" charset="0"/>
              <a:buChar char="•"/>
            </a:pPr>
            <a:r>
              <a:rPr lang="en-US" altLang="en-US" sz="1400" dirty="0"/>
              <a:t>Checks and balances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ED9CA-15D9-47B4-9F9E-E5AFECA9E9AC}"/>
              </a:ext>
            </a:extLst>
          </p:cNvPr>
          <p:cNvSpPr txBox="1"/>
          <p:nvPr/>
        </p:nvSpPr>
        <p:spPr>
          <a:xfrm>
            <a:off x="2181440" y="0"/>
            <a:ext cx="4820808" cy="830997"/>
          </a:xfrm>
          <a:prstGeom prst="rect">
            <a:avLst/>
          </a:prstGeom>
          <a:noFill/>
        </p:spPr>
        <p:txBody>
          <a:bodyPr wrap="none">
            <a:spAutoFit/>
          </a:bodyPr>
          <a:lstStyle/>
          <a:p>
            <a:pPr algn="ctr" eaLnBrk="1" hangingPunct="1">
              <a:defRPr/>
            </a:pPr>
            <a:r>
              <a:rPr lang="en-US" sz="2400" b="1" dirty="0" err="1">
                <a:solidFill>
                  <a:srgbClr val="FF0000"/>
                </a:solidFill>
                <a:effectLst>
                  <a:outerShdw blurRad="38100" dist="38100" dir="2700000" algn="tl">
                    <a:srgbClr val="000000">
                      <a:alpha val="43137"/>
                    </a:srgbClr>
                  </a:outerShdw>
                </a:effectLst>
                <a:latin typeface="+mn-lt"/>
                <a:cs typeface="+mn-cs"/>
              </a:rPr>
              <a:t>Landasan</a:t>
            </a:r>
            <a:r>
              <a:rPr lang="en-US" sz="2400" b="1" dirty="0">
                <a:solidFill>
                  <a:srgbClr val="FF0000"/>
                </a:solidFill>
                <a:effectLst>
                  <a:outerShdw blurRad="38100" dist="38100" dir="2700000" algn="tl">
                    <a:srgbClr val="000000">
                      <a:alpha val="43137"/>
                    </a:srgbClr>
                  </a:outerShdw>
                </a:effectLst>
                <a:latin typeface="+mn-lt"/>
                <a:cs typeface="+mn-cs"/>
              </a:rPr>
              <a:t> </a:t>
            </a:r>
            <a:r>
              <a:rPr lang="en-US" sz="2400" b="1" dirty="0" err="1">
                <a:solidFill>
                  <a:srgbClr val="FF0000"/>
                </a:solidFill>
                <a:effectLst>
                  <a:outerShdw blurRad="38100" dist="38100" dir="2700000" algn="tl">
                    <a:srgbClr val="000000">
                      <a:alpha val="43137"/>
                    </a:srgbClr>
                  </a:outerShdw>
                </a:effectLst>
                <a:latin typeface="+mn-lt"/>
                <a:cs typeface="+mn-cs"/>
              </a:rPr>
              <a:t>Teoretis</a:t>
            </a:r>
            <a:endParaRPr lang="id-ID" sz="2400" b="1" dirty="0">
              <a:solidFill>
                <a:srgbClr val="FF0000"/>
              </a:solidFill>
              <a:effectLst>
                <a:outerShdw blurRad="38100" dist="38100" dir="2700000" algn="tl">
                  <a:srgbClr val="000000">
                    <a:alpha val="43137"/>
                  </a:srgbClr>
                </a:outerShdw>
              </a:effectLst>
              <a:latin typeface="+mn-lt"/>
              <a:cs typeface="+mn-cs"/>
            </a:endParaRPr>
          </a:p>
          <a:p>
            <a:pPr algn="ctr" eaLnBrk="1" hangingPunct="1">
              <a:defRPr/>
            </a:pPr>
            <a:r>
              <a:rPr lang="id-ID" sz="2400" b="1" dirty="0">
                <a:solidFill>
                  <a:srgbClr val="FF0000"/>
                </a:solidFill>
                <a:effectLst>
                  <a:outerShdw blurRad="38100" dist="38100" dir="2700000" algn="tl">
                    <a:srgbClr val="000000">
                      <a:alpha val="43137"/>
                    </a:srgbClr>
                  </a:outerShdw>
                </a:effectLst>
                <a:latin typeface="+mn-lt"/>
                <a:cs typeface="+mn-cs"/>
              </a:rPr>
              <a:t>Pembentukan Mahkamah Konstitusi</a:t>
            </a:r>
            <a:endParaRPr lang="en-US" sz="2400" b="1" dirty="0">
              <a:solidFill>
                <a:srgbClr val="FF0000"/>
              </a:solidFill>
              <a:effectLst>
                <a:outerShdw blurRad="38100" dist="38100" dir="2700000" algn="tl">
                  <a:srgbClr val="000000">
                    <a:alpha val="43137"/>
                  </a:srgbClr>
                </a:outerShdw>
              </a:effectLst>
              <a:latin typeface="+mn-lt"/>
              <a:cs typeface="+mn-cs"/>
            </a:endParaRPr>
          </a:p>
        </p:txBody>
      </p:sp>
      <p:sp>
        <p:nvSpPr>
          <p:cNvPr id="10244" name="Slide Number Placeholder 5">
            <a:extLst>
              <a:ext uri="{FF2B5EF4-FFF2-40B4-BE49-F238E27FC236}">
                <a16:creationId xmlns:a16="http://schemas.microsoft.com/office/drawing/2014/main" id="{2AE7B6A3-D307-4C7A-A1A2-520EEC780912}"/>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9FD3A814-B622-47CF-8EE6-2148198D9F7E}" type="slidenum">
              <a:rPr lang="en-US" altLang="en-US" sz="1800">
                <a:solidFill>
                  <a:schemeClr val="bg1"/>
                </a:solidFill>
              </a:rPr>
              <a:pPr algn="r" eaLnBrk="1" hangingPunct="1"/>
              <a:t>5</a:t>
            </a:fld>
            <a:endParaRPr lang="en-US" altLang="en-US" sz="1800">
              <a:solidFill>
                <a:schemeClr val="bg1"/>
              </a:solidFill>
            </a:endParaRPr>
          </a:p>
        </p:txBody>
      </p:sp>
      <p:sp>
        <p:nvSpPr>
          <p:cNvPr id="10" name="TextBox 9">
            <a:extLst>
              <a:ext uri="{FF2B5EF4-FFF2-40B4-BE49-F238E27FC236}">
                <a16:creationId xmlns:a16="http://schemas.microsoft.com/office/drawing/2014/main" id="{80C397EA-D358-45DC-A811-E6ACB82DAEB8}"/>
              </a:ext>
            </a:extLst>
          </p:cNvPr>
          <p:cNvSpPr txBox="1"/>
          <p:nvPr/>
        </p:nvSpPr>
        <p:spPr bwMode="auto">
          <a:xfrm>
            <a:off x="1284291" y="2370576"/>
            <a:ext cx="3047608" cy="369290"/>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sz="1800" dirty="0">
                <a:solidFill>
                  <a:schemeClr val="tx1"/>
                </a:solidFill>
                <a:effectLst>
                  <a:outerShdw blurRad="38100" dist="38100" dir="2700000" algn="tl">
                    <a:srgbClr val="C0C0C0"/>
                  </a:outerShdw>
                </a:effectLst>
              </a:rPr>
              <a:t>KEDAULATAN RAKYAT</a:t>
            </a:r>
          </a:p>
        </p:txBody>
      </p:sp>
      <p:sp>
        <p:nvSpPr>
          <p:cNvPr id="13" name="TextBox 12">
            <a:extLst>
              <a:ext uri="{FF2B5EF4-FFF2-40B4-BE49-F238E27FC236}">
                <a16:creationId xmlns:a16="http://schemas.microsoft.com/office/drawing/2014/main" id="{B55B55B4-F57F-4678-B65F-14D1DD35C66E}"/>
              </a:ext>
            </a:extLst>
          </p:cNvPr>
          <p:cNvSpPr txBox="1"/>
          <p:nvPr/>
        </p:nvSpPr>
        <p:spPr bwMode="auto">
          <a:xfrm>
            <a:off x="2786067" y="1143000"/>
            <a:ext cx="3397446" cy="584709"/>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en-US" sz="1600" dirty="0">
                <a:solidFill>
                  <a:schemeClr val="tx1"/>
                </a:solidFill>
                <a:effectLst>
                  <a:outerShdw blurRad="38100" dist="38100" dir="2700000" algn="tl">
                    <a:srgbClr val="000000">
                      <a:alpha val="43137"/>
                    </a:srgbClr>
                  </a:outerShdw>
                </a:effectLst>
              </a:rPr>
              <a:t>PAHAM KEDAULATAN</a:t>
            </a:r>
          </a:p>
          <a:p>
            <a:pPr algn="ctr" eaLnBrk="1" hangingPunct="1">
              <a:defRPr/>
            </a:pPr>
            <a:r>
              <a:rPr lang="en-US" sz="1600" dirty="0">
                <a:solidFill>
                  <a:schemeClr val="tx1"/>
                </a:solidFill>
                <a:effectLst>
                  <a:outerShdw blurRad="38100" dist="38100" dir="2700000" algn="tl">
                    <a:srgbClr val="000000">
                      <a:alpha val="43137"/>
                    </a:srgbClr>
                  </a:outerShdw>
                </a:effectLst>
              </a:rPr>
              <a:t>YANG DIANUT DALAM UUD 1945</a:t>
            </a:r>
          </a:p>
        </p:txBody>
      </p:sp>
      <p:sp>
        <p:nvSpPr>
          <p:cNvPr id="22" name="TextBox 21">
            <a:extLst>
              <a:ext uri="{FF2B5EF4-FFF2-40B4-BE49-F238E27FC236}">
                <a16:creationId xmlns:a16="http://schemas.microsoft.com/office/drawing/2014/main" id="{AB9FEC09-77A1-4074-9E68-A5038307D523}"/>
              </a:ext>
            </a:extLst>
          </p:cNvPr>
          <p:cNvSpPr txBox="1"/>
          <p:nvPr/>
        </p:nvSpPr>
        <p:spPr bwMode="auto">
          <a:xfrm>
            <a:off x="1071563" y="4541989"/>
            <a:ext cx="7000875" cy="1569483"/>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marL="180975" indent="-180975" eaLnBrk="1" hangingPunct="1">
              <a:buFont typeface="Arial" charset="0"/>
              <a:buChar char="•"/>
              <a:defRPr/>
            </a:pPr>
            <a:r>
              <a:rPr lang="en-US" sz="1600" dirty="0">
                <a:solidFill>
                  <a:schemeClr val="tx1"/>
                </a:solidFill>
                <a:effectLst>
                  <a:outerShdw blurRad="38100" dist="38100" dir="2700000" algn="tl">
                    <a:srgbClr val="C0C0C0"/>
                  </a:outerShdw>
                </a:effectLst>
                <a:cs typeface="Arial" charset="0"/>
              </a:rPr>
              <a:t>Negara </a:t>
            </a:r>
            <a:r>
              <a:rPr lang="en-US" sz="1600" dirty="0" err="1">
                <a:solidFill>
                  <a:schemeClr val="tx1"/>
                </a:solidFill>
                <a:effectLst>
                  <a:outerShdw blurRad="38100" dist="38100" dir="2700000" algn="tl">
                    <a:srgbClr val="C0C0C0"/>
                  </a:outerShdw>
                </a:effectLst>
                <a:cs typeface="Arial" charset="0"/>
              </a:rPr>
              <a:t>Demokrasi</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berdasar</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hukum</a:t>
            </a:r>
            <a:r>
              <a:rPr lang="en-US" sz="1600" dirty="0">
                <a:solidFill>
                  <a:schemeClr val="tx1"/>
                </a:solidFill>
                <a:effectLst>
                  <a:outerShdw blurRad="38100" dist="38100" dir="2700000" algn="tl">
                    <a:srgbClr val="C0C0C0"/>
                  </a:outerShdw>
                </a:effectLst>
                <a:cs typeface="Arial" charset="0"/>
              </a:rPr>
              <a:t> [Constitutional Democracy]</a:t>
            </a:r>
          </a:p>
          <a:p>
            <a:pPr marL="180975" indent="-180975" eaLnBrk="1" hangingPunct="1">
              <a:defRPr/>
            </a:pP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Segala</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tindakan</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negara</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dan</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warga</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negara</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harus</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berdasar</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atas</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hukum</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dan</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melalui</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hukum</a:t>
            </a:r>
            <a:r>
              <a:rPr lang="en-US" sz="800" dirty="0">
                <a:solidFill>
                  <a:schemeClr val="tx1"/>
                </a:solidFill>
                <a:effectLst>
                  <a:outerShdw blurRad="38100" dist="38100" dir="2700000" algn="tl">
                    <a:srgbClr val="C0C0C0"/>
                  </a:outerShdw>
                </a:effectLst>
                <a:cs typeface="Arial" charset="0"/>
              </a:rPr>
              <a:t>     </a:t>
            </a:r>
          </a:p>
          <a:p>
            <a:pPr marL="180975" indent="-180975" eaLnBrk="1" hangingPunct="1">
              <a:buFont typeface="Arial" charset="0"/>
              <a:buChar char="•"/>
              <a:defRPr/>
            </a:pPr>
            <a:r>
              <a:rPr lang="en-US" sz="1600" dirty="0">
                <a:solidFill>
                  <a:schemeClr val="tx1"/>
                </a:solidFill>
                <a:effectLst>
                  <a:outerShdw blurRad="38100" dist="38100" dir="2700000" algn="tl">
                    <a:srgbClr val="C0C0C0"/>
                  </a:outerShdw>
                </a:effectLst>
                <a:cs typeface="Arial" charset="0"/>
              </a:rPr>
              <a:t>Negara </a:t>
            </a:r>
            <a:r>
              <a:rPr lang="en-US" sz="1600" dirty="0" err="1">
                <a:solidFill>
                  <a:schemeClr val="tx1"/>
                </a:solidFill>
                <a:effectLst>
                  <a:outerShdw blurRad="38100" dist="38100" dir="2700000" algn="tl">
                    <a:srgbClr val="C0C0C0"/>
                  </a:outerShdw>
                </a:effectLst>
                <a:cs typeface="Arial" charset="0"/>
              </a:rPr>
              <a:t>Hukum</a:t>
            </a:r>
            <a:r>
              <a:rPr lang="en-US" sz="1600" dirty="0">
                <a:solidFill>
                  <a:schemeClr val="tx1"/>
                </a:solidFill>
                <a:effectLst>
                  <a:outerShdw blurRad="38100" dist="38100" dir="2700000" algn="tl">
                    <a:srgbClr val="C0C0C0"/>
                  </a:outerShdw>
                </a:effectLst>
                <a:cs typeface="Arial" charset="0"/>
              </a:rPr>
              <a:t> yang </a:t>
            </a:r>
            <a:r>
              <a:rPr lang="en-US" sz="1600" dirty="0" err="1">
                <a:solidFill>
                  <a:schemeClr val="tx1"/>
                </a:solidFill>
                <a:effectLst>
                  <a:outerShdw blurRad="38100" dist="38100" dir="2700000" algn="tl">
                    <a:srgbClr val="C0C0C0"/>
                  </a:outerShdw>
                </a:effectLst>
                <a:cs typeface="Arial" charset="0"/>
              </a:rPr>
              <a:t>demokratis</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Democrathische</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Rechtsstaat</a:t>
            </a:r>
            <a:r>
              <a:rPr lang="en-US" sz="1600" dirty="0">
                <a:solidFill>
                  <a:schemeClr val="tx1"/>
                </a:solidFill>
                <a:effectLst>
                  <a:outerShdw blurRad="38100" dist="38100" dir="2700000" algn="tl">
                    <a:srgbClr val="C0C0C0"/>
                  </a:outerShdw>
                </a:effectLst>
                <a:cs typeface="Arial" charset="0"/>
              </a:rPr>
              <a:t>]</a:t>
            </a:r>
          </a:p>
          <a:p>
            <a:pPr marL="180975" indent="-180975" eaLnBrk="1" hangingPunct="1">
              <a:defRPr/>
            </a:pP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Hukum</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harus</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dibuat</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berdasarkan</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prinsip-prinsip</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demokrasi</a:t>
            </a:r>
            <a:endParaRPr lang="en-US" sz="1600" dirty="0">
              <a:solidFill>
                <a:schemeClr val="tx1"/>
              </a:solidFill>
              <a:effectLst>
                <a:outerShdw blurRad="38100" dist="38100" dir="2700000" algn="tl">
                  <a:srgbClr val="C0C0C0"/>
                </a:outerShdw>
              </a:effectLst>
              <a:cs typeface="Arial" charset="0"/>
            </a:endParaRPr>
          </a:p>
          <a:p>
            <a:pPr marL="180975" indent="-180975" eaLnBrk="1" hangingPunct="1">
              <a:buFont typeface="Arial" pitchFamily="34" charset="0"/>
              <a:buChar char="•"/>
              <a:defRPr/>
            </a:pPr>
            <a:r>
              <a:rPr lang="en-US" sz="1600" dirty="0" err="1">
                <a:solidFill>
                  <a:schemeClr val="tx1"/>
                </a:solidFill>
                <a:effectLst>
                  <a:outerShdw blurRad="38100" dist="38100" dir="2700000" algn="tl">
                    <a:srgbClr val="C0C0C0"/>
                  </a:outerShdw>
                </a:effectLst>
                <a:cs typeface="Arial" charset="0"/>
              </a:rPr>
              <a:t>Hukum</a:t>
            </a:r>
            <a:r>
              <a:rPr lang="en-US" sz="1600" dirty="0">
                <a:solidFill>
                  <a:schemeClr val="tx1"/>
                </a:solidFill>
                <a:effectLst>
                  <a:outerShdw blurRad="38100" dist="38100" dir="2700000" algn="tl">
                    <a:srgbClr val="C0C0C0"/>
                  </a:outerShdw>
                </a:effectLst>
                <a:cs typeface="Arial" charset="0"/>
              </a:rPr>
              <a:t> yang </a:t>
            </a:r>
            <a:r>
              <a:rPr lang="en-US" sz="1600" dirty="0" err="1">
                <a:solidFill>
                  <a:schemeClr val="tx1"/>
                </a:solidFill>
                <a:effectLst>
                  <a:outerShdw blurRad="38100" dist="38100" dir="2700000" algn="tl">
                    <a:srgbClr val="C0C0C0"/>
                  </a:outerShdw>
                </a:effectLst>
                <a:cs typeface="Arial" charset="0"/>
              </a:rPr>
              <a:t>tertinggi</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adalah</a:t>
            </a:r>
            <a:r>
              <a:rPr lang="en-US" sz="1600" dirty="0">
                <a:solidFill>
                  <a:schemeClr val="tx1"/>
                </a:solidFill>
                <a:effectLst>
                  <a:outerShdw blurRad="38100" dist="38100" dir="2700000" algn="tl">
                    <a:srgbClr val="C0C0C0"/>
                  </a:outerShdw>
                </a:effectLst>
                <a:cs typeface="Arial" charset="0"/>
              </a:rPr>
              <a:t> </a:t>
            </a:r>
            <a:r>
              <a:rPr lang="en-US" sz="1600" dirty="0" err="1">
                <a:solidFill>
                  <a:schemeClr val="tx1"/>
                </a:solidFill>
                <a:effectLst>
                  <a:outerShdw blurRad="38100" dist="38100" dir="2700000" algn="tl">
                    <a:srgbClr val="C0C0C0"/>
                  </a:outerShdw>
                </a:effectLst>
                <a:cs typeface="Arial" charset="0"/>
              </a:rPr>
              <a:t>Konstitusi</a:t>
            </a:r>
            <a:r>
              <a:rPr lang="en-US" sz="1600" dirty="0">
                <a:solidFill>
                  <a:schemeClr val="tx1"/>
                </a:solidFill>
                <a:effectLst>
                  <a:outerShdw blurRad="38100" dist="38100" dir="2700000" algn="tl">
                    <a:srgbClr val="C0C0C0"/>
                  </a:outerShdw>
                </a:effectLst>
                <a:cs typeface="Arial" charset="0"/>
              </a:rPr>
              <a:t> [UUD 1945]</a:t>
            </a:r>
          </a:p>
        </p:txBody>
      </p:sp>
      <p:sp>
        <p:nvSpPr>
          <p:cNvPr id="21" name="TextBox 20">
            <a:extLst>
              <a:ext uri="{FF2B5EF4-FFF2-40B4-BE49-F238E27FC236}">
                <a16:creationId xmlns:a16="http://schemas.microsoft.com/office/drawing/2014/main" id="{DF9C1DB1-12EB-434C-B70D-257B985A8A6F}"/>
              </a:ext>
            </a:extLst>
          </p:cNvPr>
          <p:cNvSpPr txBox="1"/>
          <p:nvPr/>
        </p:nvSpPr>
        <p:spPr bwMode="auto">
          <a:xfrm>
            <a:off x="4489451" y="2370576"/>
            <a:ext cx="3047608" cy="369290"/>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sz="1800">
                <a:solidFill>
                  <a:schemeClr val="tx1"/>
                </a:solidFill>
                <a:effectLst>
                  <a:outerShdw blurRad="38100" dist="38100" dir="2700000" algn="tl">
                    <a:srgbClr val="C0C0C0"/>
                  </a:outerShdw>
                </a:effectLst>
              </a:rPr>
              <a:t>KEDAULATAN HUKUM</a:t>
            </a:r>
          </a:p>
        </p:txBody>
      </p:sp>
      <p:sp>
        <p:nvSpPr>
          <p:cNvPr id="24" name="Oval 23">
            <a:extLst>
              <a:ext uri="{FF2B5EF4-FFF2-40B4-BE49-F238E27FC236}">
                <a16:creationId xmlns:a16="http://schemas.microsoft.com/office/drawing/2014/main" id="{9E59AA9F-24C4-4343-8604-5CCA3ADB8503}"/>
              </a:ext>
            </a:extLst>
          </p:cNvPr>
          <p:cNvSpPr/>
          <p:nvPr/>
        </p:nvSpPr>
        <p:spPr bwMode="auto">
          <a:xfrm>
            <a:off x="1643066" y="3299162"/>
            <a:ext cx="2466448" cy="562567"/>
          </a:xfrm>
          <a:prstGeom prst="ellipse">
            <a:avLst/>
          </a:prstGeom>
          <a:solidFill>
            <a:schemeClr val="bg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r>
              <a:rPr lang="en-US" dirty="0">
                <a:solidFill>
                  <a:schemeClr val="tx1"/>
                </a:solidFill>
                <a:effectLst>
                  <a:outerShdw blurRad="38100" dist="38100" dir="2700000" algn="tl">
                    <a:srgbClr val="000000">
                      <a:alpha val="43137"/>
                    </a:srgbClr>
                  </a:outerShdw>
                </a:effectLst>
              </a:rPr>
              <a:t>DEMOKRASI</a:t>
            </a:r>
          </a:p>
        </p:txBody>
      </p:sp>
      <p:sp>
        <p:nvSpPr>
          <p:cNvPr id="26" name="Oval 25">
            <a:extLst>
              <a:ext uri="{FF2B5EF4-FFF2-40B4-BE49-F238E27FC236}">
                <a16:creationId xmlns:a16="http://schemas.microsoft.com/office/drawing/2014/main" id="{ADE24832-7F9D-4478-80A5-872702AD8AE4}"/>
              </a:ext>
            </a:extLst>
          </p:cNvPr>
          <p:cNvSpPr/>
          <p:nvPr/>
        </p:nvSpPr>
        <p:spPr bwMode="auto">
          <a:xfrm>
            <a:off x="4786316" y="3299162"/>
            <a:ext cx="2504768" cy="562567"/>
          </a:xfrm>
          <a:prstGeom prst="ellipse">
            <a:avLst/>
          </a:prstGeom>
          <a:solidFill>
            <a:schemeClr val="bg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r>
              <a:rPr lang="en-US" dirty="0">
                <a:solidFill>
                  <a:schemeClr val="tx1"/>
                </a:solidFill>
                <a:effectLst>
                  <a:outerShdw blurRad="38100" dist="38100" dir="2700000" algn="tl">
                    <a:srgbClr val="000000">
                      <a:alpha val="43137"/>
                    </a:srgbClr>
                  </a:outerShdw>
                </a:effectLst>
              </a:rPr>
              <a:t>NOMOKRASI</a:t>
            </a:r>
          </a:p>
        </p:txBody>
      </p:sp>
      <p:sp>
        <p:nvSpPr>
          <p:cNvPr id="16" name="Down Arrow 15">
            <a:extLst>
              <a:ext uri="{FF2B5EF4-FFF2-40B4-BE49-F238E27FC236}">
                <a16:creationId xmlns:a16="http://schemas.microsoft.com/office/drawing/2014/main" id="{C9254CF0-1BC1-43FE-88B4-90FA84270355}"/>
              </a:ext>
            </a:extLst>
          </p:cNvPr>
          <p:cNvSpPr/>
          <p:nvPr/>
        </p:nvSpPr>
        <p:spPr bwMode="auto">
          <a:xfrm>
            <a:off x="2571751" y="3942032"/>
            <a:ext cx="3857625" cy="571440"/>
          </a:xfrm>
          <a:prstGeom prst="downArrow">
            <a:avLst>
              <a:gd name="adj1" fmla="val 61657"/>
              <a:gd name="adj2" fmla="val 6836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endParaRPr lang="id-ID" sz="4000">
              <a:solidFill>
                <a:schemeClr val="bg1"/>
              </a:solidFill>
              <a:effectLst>
                <a:outerShdw blurRad="38100" dist="38100" dir="2700000" algn="tl">
                  <a:srgbClr val="000000">
                    <a:alpha val="43137"/>
                  </a:srgbClr>
                </a:outerShdw>
              </a:effectLst>
            </a:endParaRPr>
          </a:p>
        </p:txBody>
      </p:sp>
      <p:sp>
        <p:nvSpPr>
          <p:cNvPr id="17" name="Down Arrow 16">
            <a:extLst>
              <a:ext uri="{FF2B5EF4-FFF2-40B4-BE49-F238E27FC236}">
                <a16:creationId xmlns:a16="http://schemas.microsoft.com/office/drawing/2014/main" id="{0E89714E-CF25-4C44-A670-7A4E99FE8D4B}"/>
              </a:ext>
            </a:extLst>
          </p:cNvPr>
          <p:cNvSpPr/>
          <p:nvPr/>
        </p:nvSpPr>
        <p:spPr bwMode="auto">
          <a:xfrm>
            <a:off x="5143501" y="2799155"/>
            <a:ext cx="1785938" cy="500010"/>
          </a:xfrm>
          <a:prstGeom prst="downArrow">
            <a:avLst>
              <a:gd name="adj1" fmla="val 50000"/>
              <a:gd name="adj2" fmla="val 6798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endParaRPr lang="id-ID" sz="4000">
              <a:solidFill>
                <a:schemeClr val="bg1"/>
              </a:solidFill>
              <a:effectLst>
                <a:outerShdw blurRad="38100" dist="38100" dir="2700000" algn="tl">
                  <a:srgbClr val="000000">
                    <a:alpha val="43137"/>
                  </a:srgbClr>
                </a:outerShdw>
              </a:effectLst>
            </a:endParaRPr>
          </a:p>
        </p:txBody>
      </p:sp>
      <p:sp>
        <p:nvSpPr>
          <p:cNvPr id="19" name="Down Arrow 18">
            <a:extLst>
              <a:ext uri="{FF2B5EF4-FFF2-40B4-BE49-F238E27FC236}">
                <a16:creationId xmlns:a16="http://schemas.microsoft.com/office/drawing/2014/main" id="{AB2F904B-0A2E-4252-9AD7-62C7CCC4E8FB}"/>
              </a:ext>
            </a:extLst>
          </p:cNvPr>
          <p:cNvSpPr/>
          <p:nvPr/>
        </p:nvSpPr>
        <p:spPr bwMode="auto">
          <a:xfrm>
            <a:off x="1928813" y="2799155"/>
            <a:ext cx="1785938" cy="500010"/>
          </a:xfrm>
          <a:prstGeom prst="downArrow">
            <a:avLst>
              <a:gd name="adj1" fmla="val 50000"/>
              <a:gd name="adj2" fmla="val 6798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endParaRPr lang="id-ID" sz="4000">
              <a:solidFill>
                <a:schemeClr val="bg1"/>
              </a:solidFill>
              <a:effectLst>
                <a:outerShdw blurRad="38100" dist="38100" dir="2700000" algn="tl">
                  <a:srgbClr val="000000">
                    <a:alpha val="43137"/>
                  </a:srgbClr>
                </a:outerShdw>
              </a:effectLst>
            </a:endParaRPr>
          </a:p>
        </p:txBody>
      </p:sp>
      <p:sp>
        <p:nvSpPr>
          <p:cNvPr id="20" name="Down Arrow 19">
            <a:extLst>
              <a:ext uri="{FF2B5EF4-FFF2-40B4-BE49-F238E27FC236}">
                <a16:creationId xmlns:a16="http://schemas.microsoft.com/office/drawing/2014/main" id="{375E363C-F455-4985-A87D-68346AE071CC}"/>
              </a:ext>
            </a:extLst>
          </p:cNvPr>
          <p:cNvSpPr/>
          <p:nvPr/>
        </p:nvSpPr>
        <p:spPr bwMode="auto">
          <a:xfrm>
            <a:off x="4643438" y="1799136"/>
            <a:ext cx="1785938" cy="500010"/>
          </a:xfrm>
          <a:prstGeom prst="downArrow">
            <a:avLst>
              <a:gd name="adj1" fmla="val 50000"/>
              <a:gd name="adj2" fmla="val 6798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endParaRPr lang="id-ID" sz="4000">
              <a:solidFill>
                <a:schemeClr val="bg1"/>
              </a:solidFill>
              <a:effectLst>
                <a:outerShdw blurRad="38100" dist="38100" dir="2700000" algn="tl">
                  <a:srgbClr val="000000">
                    <a:alpha val="43137"/>
                  </a:srgbClr>
                </a:outerShdw>
              </a:effectLst>
            </a:endParaRPr>
          </a:p>
        </p:txBody>
      </p:sp>
      <p:sp>
        <p:nvSpPr>
          <p:cNvPr id="29" name="Down Arrow 28">
            <a:extLst>
              <a:ext uri="{FF2B5EF4-FFF2-40B4-BE49-F238E27FC236}">
                <a16:creationId xmlns:a16="http://schemas.microsoft.com/office/drawing/2014/main" id="{3DE7B611-2E33-4B55-97CB-DC7AB949EFDD}"/>
              </a:ext>
            </a:extLst>
          </p:cNvPr>
          <p:cNvSpPr/>
          <p:nvPr/>
        </p:nvSpPr>
        <p:spPr bwMode="auto">
          <a:xfrm>
            <a:off x="2500313" y="1799136"/>
            <a:ext cx="1785938" cy="500010"/>
          </a:xfrm>
          <a:prstGeom prst="downArrow">
            <a:avLst>
              <a:gd name="adj1" fmla="val 50000"/>
              <a:gd name="adj2" fmla="val 6798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spAutoFit/>
          </a:bodyPr>
          <a:lstStyle/>
          <a:p>
            <a:pPr algn="ctr" eaLnBrk="1" hangingPunct="1">
              <a:defRPr/>
            </a:pPr>
            <a:endParaRPr lang="id-ID" sz="400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8EB312D1-4FE0-4932-8A0C-C3944D314750}"/>
              </a:ext>
            </a:extLst>
          </p:cNvPr>
          <p:cNvSpPr txBox="1"/>
          <p:nvPr/>
        </p:nvSpPr>
        <p:spPr bwMode="auto">
          <a:xfrm>
            <a:off x="1071563" y="6113448"/>
            <a:ext cx="7000875" cy="4000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spcBef>
                <a:spcPct val="50000"/>
              </a:spcBef>
              <a:defRPr/>
            </a:pPr>
            <a:r>
              <a:rPr lang="en-US" dirty="0">
                <a:solidFill>
                  <a:schemeClr val="tx1"/>
                </a:solidFill>
              </a:rPr>
              <a:t>PRINSIP KONSTITUSIONALISME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6CF00-A33B-4FC6-A371-7446BA855673}"/>
              </a:ext>
            </a:extLst>
          </p:cNvPr>
          <p:cNvSpPr txBox="1"/>
          <p:nvPr/>
        </p:nvSpPr>
        <p:spPr>
          <a:xfrm>
            <a:off x="1489527" y="220645"/>
            <a:ext cx="6164956" cy="784830"/>
          </a:xfrm>
          <a:prstGeom prst="rect">
            <a:avLst/>
          </a:prstGeom>
          <a:noFill/>
        </p:spPr>
        <p:txBody>
          <a:bodyPr wrap="none">
            <a:spAutoFit/>
          </a:bodyPr>
          <a:lstStyle/>
          <a:p>
            <a:pPr algn="ctr" eaLnBrk="1" hangingPunct="1">
              <a:defRPr/>
            </a:pPr>
            <a:r>
              <a:rPr lang="en-US" sz="3000" b="1" dirty="0">
                <a:solidFill>
                  <a:srgbClr val="FF0000"/>
                </a:solidFill>
                <a:effectLst>
                  <a:outerShdw blurRad="38100" dist="38100" dir="2700000" algn="tl">
                    <a:srgbClr val="000000">
                      <a:alpha val="43137"/>
                    </a:srgbClr>
                  </a:outerShdw>
                </a:effectLst>
                <a:latin typeface="+mj-lt"/>
                <a:cs typeface="+mn-cs"/>
              </a:rPr>
              <a:t>Sejarah </a:t>
            </a:r>
            <a:r>
              <a:rPr lang="id-ID" sz="3000" b="1" dirty="0">
                <a:solidFill>
                  <a:srgbClr val="FF0000"/>
                </a:solidFill>
                <a:effectLst>
                  <a:outerShdw blurRad="38100" dist="38100" dir="2700000" algn="tl">
                    <a:srgbClr val="000000">
                      <a:alpha val="43137"/>
                    </a:srgbClr>
                  </a:outerShdw>
                </a:effectLst>
                <a:latin typeface="+mj-lt"/>
                <a:cs typeface="+mn-cs"/>
              </a:rPr>
              <a:t>Pembentukan MK</a:t>
            </a:r>
            <a:r>
              <a:rPr lang="en-US" sz="3000" b="1" dirty="0">
                <a:solidFill>
                  <a:srgbClr val="FF0000"/>
                </a:solidFill>
                <a:effectLst>
                  <a:outerShdw blurRad="38100" dist="38100" dir="2700000" algn="tl">
                    <a:srgbClr val="000000">
                      <a:alpha val="43137"/>
                    </a:srgbClr>
                  </a:outerShdw>
                </a:effectLst>
                <a:latin typeface="+mj-lt"/>
                <a:cs typeface="+mn-cs"/>
              </a:rPr>
              <a:t> di Dunia </a:t>
            </a:r>
            <a:r>
              <a:rPr lang="en-US" b="1" dirty="0">
                <a:solidFill>
                  <a:srgbClr val="FF0000"/>
                </a:solidFill>
                <a:effectLst>
                  <a:outerShdw blurRad="38100" dist="38100" dir="2700000" algn="tl">
                    <a:srgbClr val="000000">
                      <a:alpha val="43137"/>
                    </a:srgbClr>
                  </a:outerShdw>
                </a:effectLst>
                <a:latin typeface="+mj-lt"/>
                <a:cs typeface="+mn-cs"/>
              </a:rPr>
              <a:t>(1)</a:t>
            </a:r>
            <a:endParaRPr lang="en-US" sz="3000" b="1" dirty="0">
              <a:solidFill>
                <a:srgbClr val="FF0000"/>
              </a:solidFill>
              <a:effectLst>
                <a:outerShdw blurRad="38100" dist="38100" dir="2700000" algn="tl">
                  <a:srgbClr val="000000">
                    <a:alpha val="43137"/>
                  </a:srgbClr>
                </a:outerShdw>
              </a:effectLst>
              <a:latin typeface="+mj-lt"/>
              <a:cs typeface="+mn-cs"/>
            </a:endParaRPr>
          </a:p>
          <a:p>
            <a:pPr algn="ctr" eaLnBrk="1" hangingPunct="1">
              <a:defRPr/>
            </a:pPr>
            <a:endParaRPr lang="en-US" sz="1500" b="1" dirty="0">
              <a:effectLst>
                <a:outerShdw blurRad="38100" dist="38100" dir="2700000" algn="tl">
                  <a:srgbClr val="000000">
                    <a:alpha val="43137"/>
                  </a:srgbClr>
                </a:outerShdw>
              </a:effectLst>
              <a:latin typeface="Arial" charset="0"/>
              <a:cs typeface="+mn-cs"/>
            </a:endParaRPr>
          </a:p>
        </p:txBody>
      </p:sp>
      <p:sp>
        <p:nvSpPr>
          <p:cNvPr id="4" name="TextBox 3">
            <a:extLst>
              <a:ext uri="{FF2B5EF4-FFF2-40B4-BE49-F238E27FC236}">
                <a16:creationId xmlns:a16="http://schemas.microsoft.com/office/drawing/2014/main" id="{0F2E3212-FCE4-4807-9D26-BE51EA80F41B}"/>
              </a:ext>
            </a:extLst>
          </p:cNvPr>
          <p:cNvSpPr txBox="1"/>
          <p:nvPr/>
        </p:nvSpPr>
        <p:spPr>
          <a:xfrm>
            <a:off x="1928794" y="1891247"/>
            <a:ext cx="5144357" cy="1508105"/>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id-ID" sz="2800" dirty="0">
                <a:solidFill>
                  <a:schemeClr val="tx1"/>
                </a:solidFill>
                <a:effectLst>
                  <a:outerShdw blurRad="38100" dist="38100" dir="2700000" algn="tl">
                    <a:srgbClr val="000000">
                      <a:alpha val="43137"/>
                    </a:srgbClr>
                  </a:outerShdw>
                </a:effectLst>
              </a:rPr>
              <a:t>KASUS</a:t>
            </a:r>
            <a:endParaRPr lang="en-US" sz="2800" dirty="0">
              <a:solidFill>
                <a:schemeClr val="tx1"/>
              </a:solidFill>
              <a:effectLst>
                <a:outerShdw blurRad="38100" dist="38100" dir="2700000" algn="tl">
                  <a:srgbClr val="000000">
                    <a:alpha val="43137"/>
                  </a:srgbClr>
                </a:outerShdw>
              </a:effectLst>
            </a:endParaRPr>
          </a:p>
          <a:p>
            <a:pPr algn="ctr" eaLnBrk="1" hangingPunct="1">
              <a:defRPr/>
            </a:pPr>
            <a:r>
              <a:rPr lang="en-US" sz="4000" dirty="0" err="1">
                <a:solidFill>
                  <a:srgbClr val="C00000"/>
                </a:solidFill>
                <a:effectLst>
                  <a:outerShdw blurRad="38100" dist="38100" dir="2700000" algn="tl">
                    <a:srgbClr val="000000">
                      <a:alpha val="43137"/>
                    </a:srgbClr>
                  </a:outerShdw>
                </a:effectLst>
              </a:rPr>
              <a:t>Marbury</a:t>
            </a:r>
            <a:r>
              <a:rPr lang="en-US" sz="4000" dirty="0">
                <a:solidFill>
                  <a:srgbClr val="C00000"/>
                </a:solidFill>
                <a:effectLst>
                  <a:outerShdw blurRad="38100" dist="38100" dir="2700000" algn="tl">
                    <a:srgbClr val="000000">
                      <a:alpha val="43137"/>
                    </a:srgbClr>
                  </a:outerShdw>
                </a:effectLst>
              </a:rPr>
              <a:t> </a:t>
            </a:r>
            <a:r>
              <a:rPr lang="en-US" sz="4000" dirty="0" err="1">
                <a:solidFill>
                  <a:srgbClr val="C00000"/>
                </a:solidFill>
                <a:effectLst>
                  <a:outerShdw blurRad="38100" dist="38100" dir="2700000" algn="tl">
                    <a:srgbClr val="000000">
                      <a:alpha val="43137"/>
                    </a:srgbClr>
                  </a:outerShdw>
                </a:effectLst>
              </a:rPr>
              <a:t>vs</a:t>
            </a:r>
            <a:r>
              <a:rPr lang="en-US" sz="4000" dirty="0">
                <a:solidFill>
                  <a:srgbClr val="C00000"/>
                </a:solidFill>
                <a:effectLst>
                  <a:outerShdw blurRad="38100" dist="38100" dir="2700000" algn="tl">
                    <a:srgbClr val="000000">
                      <a:alpha val="43137"/>
                    </a:srgbClr>
                  </a:outerShdw>
                </a:effectLst>
              </a:rPr>
              <a:t> Madison</a:t>
            </a:r>
            <a:endParaRPr lang="id-ID" sz="4000" dirty="0">
              <a:solidFill>
                <a:srgbClr val="C00000"/>
              </a:solidFill>
              <a:effectLst>
                <a:outerShdw blurRad="38100" dist="38100" dir="2700000" algn="tl">
                  <a:srgbClr val="000000">
                    <a:alpha val="43137"/>
                  </a:srgbClr>
                </a:outerShdw>
              </a:effectLst>
            </a:endParaRPr>
          </a:p>
          <a:p>
            <a:pPr algn="ctr" eaLnBrk="1" hangingPunct="1">
              <a:defRPr/>
            </a:pPr>
            <a:r>
              <a:rPr lang="en-US" sz="2400" dirty="0">
                <a:solidFill>
                  <a:srgbClr val="C00000"/>
                </a:solidFill>
                <a:effectLst>
                  <a:outerShdw blurRad="38100" dist="38100" dir="2700000" algn="tl">
                    <a:srgbClr val="000000">
                      <a:alpha val="43137"/>
                    </a:srgbClr>
                  </a:outerShdw>
                </a:effectLst>
              </a:rPr>
              <a:t>(1803)</a:t>
            </a:r>
          </a:p>
        </p:txBody>
      </p:sp>
      <p:sp>
        <p:nvSpPr>
          <p:cNvPr id="6" name="TextBox 5">
            <a:extLst>
              <a:ext uri="{FF2B5EF4-FFF2-40B4-BE49-F238E27FC236}">
                <a16:creationId xmlns:a16="http://schemas.microsoft.com/office/drawing/2014/main" id="{1BBFA2A0-A6B2-4B2B-9E38-09CC1FE47EF0}"/>
              </a:ext>
            </a:extLst>
          </p:cNvPr>
          <p:cNvSpPr txBox="1"/>
          <p:nvPr/>
        </p:nvSpPr>
        <p:spPr>
          <a:xfrm>
            <a:off x="214282" y="4605891"/>
            <a:ext cx="8715436" cy="1323439"/>
          </a:xfrm>
          <a:prstGeom prst="rect">
            <a:avLst/>
          </a:prstGeom>
          <a:solidFill>
            <a:srgbClr val="FF9999"/>
          </a:solidFill>
        </p:spPr>
        <p:style>
          <a:lnRef idx="0">
            <a:schemeClr val="accent1"/>
          </a:lnRef>
          <a:fillRef idx="3">
            <a:schemeClr val="accent1"/>
          </a:fillRef>
          <a:effectRef idx="3">
            <a:schemeClr val="accent1"/>
          </a:effectRef>
          <a:fontRef idx="minor">
            <a:schemeClr val="lt1"/>
          </a:fontRef>
        </p:style>
        <p:txBody>
          <a:bodyPr>
            <a:spAutoFit/>
          </a:bodyPr>
          <a:lstStyle/>
          <a:p>
            <a:pPr marL="360363" indent="-360363" eaLnBrk="1" hangingPunct="1">
              <a:buFontTx/>
              <a:buChar char="•"/>
              <a:defRPr/>
            </a:pPr>
            <a:r>
              <a:rPr lang="id-ID">
                <a:solidFill>
                  <a:srgbClr val="C00000"/>
                </a:solidFill>
                <a:effectLst>
                  <a:outerShdw blurRad="38100" dist="38100" dir="2700000" algn="tl">
                    <a:srgbClr val="C0C0C0"/>
                  </a:outerShdw>
                </a:effectLst>
                <a:sym typeface="Wingdings" pitchFamily="2" charset="2"/>
              </a:rPr>
              <a:t>Membatalkan ketentuan yang berkaitan dengan pengangkat</a:t>
            </a:r>
            <a:r>
              <a:rPr lang="en-US">
                <a:solidFill>
                  <a:srgbClr val="C00000"/>
                </a:solidFill>
                <a:effectLst>
                  <a:outerShdw blurRad="38100" dist="38100" dir="2700000" algn="tl">
                    <a:srgbClr val="C0C0C0"/>
                  </a:outerShdw>
                </a:effectLst>
                <a:sym typeface="Wingdings" pitchFamily="2" charset="2"/>
              </a:rPr>
              <a:t>an</a:t>
            </a:r>
            <a:r>
              <a:rPr lang="id-ID">
                <a:solidFill>
                  <a:srgbClr val="C00000"/>
                </a:solidFill>
                <a:effectLst>
                  <a:outerShdw blurRad="38100" dist="38100" dir="2700000" algn="tl">
                    <a:srgbClr val="C0C0C0"/>
                  </a:outerShdw>
                </a:effectLst>
                <a:sym typeface="Wingdings" pitchFamily="2" charset="2"/>
              </a:rPr>
              <a:t> hakim (judiciary Act 1789).</a:t>
            </a:r>
          </a:p>
          <a:p>
            <a:pPr marL="360363" indent="-360363" eaLnBrk="1" hangingPunct="1">
              <a:buFontTx/>
              <a:buChar char="•"/>
              <a:defRPr/>
            </a:pPr>
            <a:r>
              <a:rPr lang="id-ID">
                <a:solidFill>
                  <a:srgbClr val="C00000"/>
                </a:solidFill>
                <a:effectLst>
                  <a:outerShdw blurRad="38100" dist="38100" dir="2700000" algn="tl">
                    <a:srgbClr val="C0C0C0"/>
                  </a:outerShdw>
                </a:effectLst>
                <a:sym typeface="Wingdings" pitchFamily="2" charset="2"/>
              </a:rPr>
              <a:t>Menjadi dasar kewenangan judicial review Supreme Court Amerika Serikat.</a:t>
            </a:r>
          </a:p>
        </p:txBody>
      </p:sp>
      <p:sp>
        <p:nvSpPr>
          <p:cNvPr id="7" name="Down Arrow 6">
            <a:extLst>
              <a:ext uri="{FF2B5EF4-FFF2-40B4-BE49-F238E27FC236}">
                <a16:creationId xmlns:a16="http://schemas.microsoft.com/office/drawing/2014/main" id="{4E1104D5-9E03-4412-A097-485B5E43C207}"/>
              </a:ext>
            </a:extLst>
          </p:cNvPr>
          <p:cNvSpPr/>
          <p:nvPr/>
        </p:nvSpPr>
        <p:spPr bwMode="auto">
          <a:xfrm>
            <a:off x="2403460" y="3535909"/>
            <a:ext cx="4143404" cy="940652"/>
          </a:xfrm>
          <a:prstGeom prst="downArrow">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defRPr/>
            </a:pPr>
            <a:endParaRPr lang="en-US" sz="4000">
              <a:solidFill>
                <a:schemeClr val="bg1"/>
              </a:solidFill>
              <a:effectLst>
                <a:outerShdw blurRad="38100" dist="38100" dir="2700000" algn="tl">
                  <a:srgbClr val="000000">
                    <a:alpha val="43137"/>
                  </a:srgbClr>
                </a:outerShdw>
              </a:effectLst>
            </a:endParaRPr>
          </a:p>
        </p:txBody>
      </p:sp>
      <p:sp>
        <p:nvSpPr>
          <p:cNvPr id="12301" name="Slide Number Placeholder 5">
            <a:extLst>
              <a:ext uri="{FF2B5EF4-FFF2-40B4-BE49-F238E27FC236}">
                <a16:creationId xmlns:a16="http://schemas.microsoft.com/office/drawing/2014/main" id="{16DF0DC9-09FE-4D1D-A590-87D3AD1EDFC3}"/>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92AAFB7C-CAD8-4C88-BB65-C8E274558CE8}" type="slidenum">
              <a:rPr lang="en-US" altLang="en-US" sz="1800">
                <a:solidFill>
                  <a:schemeClr val="bg1"/>
                </a:solidFill>
              </a:rPr>
              <a:pPr algn="r" eaLnBrk="1" hangingPunct="1"/>
              <a:t>6</a:t>
            </a:fld>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9AACE-11EC-4A05-96A0-E9CA76D72B93}"/>
              </a:ext>
            </a:extLst>
          </p:cNvPr>
          <p:cNvSpPr txBox="1"/>
          <p:nvPr/>
        </p:nvSpPr>
        <p:spPr>
          <a:xfrm>
            <a:off x="357158" y="1785926"/>
            <a:ext cx="8286808" cy="2185214"/>
          </a:xfrm>
          <a:prstGeom prst="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id-ID" sz="4000" dirty="0">
                <a:solidFill>
                  <a:srgbClr val="C00000"/>
                </a:solidFill>
                <a:effectLst>
                  <a:outerShdw blurRad="38100" dist="38100" dir="2700000" algn="tl">
                    <a:srgbClr val="000000">
                      <a:alpha val="43137"/>
                    </a:srgbClr>
                  </a:outerShdw>
                </a:effectLst>
              </a:rPr>
              <a:t>Gagasan </a:t>
            </a:r>
            <a:r>
              <a:rPr lang="en-US" sz="4000" dirty="0">
                <a:solidFill>
                  <a:srgbClr val="C00000"/>
                </a:solidFill>
                <a:effectLst>
                  <a:outerShdw blurRad="38100" dist="38100" dir="2700000" algn="tl">
                    <a:srgbClr val="000000">
                      <a:alpha val="43137"/>
                    </a:srgbClr>
                  </a:outerShdw>
                </a:effectLst>
              </a:rPr>
              <a:t>Hans </a:t>
            </a:r>
            <a:r>
              <a:rPr lang="en-US" sz="4000" dirty="0" err="1">
                <a:solidFill>
                  <a:srgbClr val="C00000"/>
                </a:solidFill>
                <a:effectLst>
                  <a:outerShdw blurRad="38100" dist="38100" dir="2700000" algn="tl">
                    <a:srgbClr val="000000">
                      <a:alpha val="43137"/>
                    </a:srgbClr>
                  </a:outerShdw>
                </a:effectLst>
              </a:rPr>
              <a:t>Kelsen</a:t>
            </a:r>
            <a:endParaRPr lang="en-US" sz="4000" dirty="0">
              <a:solidFill>
                <a:schemeClr val="tx1"/>
              </a:solidFill>
              <a:effectLst>
                <a:outerShdw blurRad="38100" dist="38100" dir="2700000" algn="tl">
                  <a:srgbClr val="000000">
                    <a:alpha val="43137"/>
                  </a:srgbClr>
                </a:outerShdw>
              </a:effectLst>
            </a:endParaRPr>
          </a:p>
          <a:p>
            <a:pPr algn="ctr" eaLnBrk="1" hangingPunct="1">
              <a:defRPr/>
            </a:pPr>
            <a:r>
              <a:rPr lang="id-ID" sz="2400" dirty="0">
                <a:solidFill>
                  <a:schemeClr val="tx1"/>
                </a:solidFill>
                <a:effectLst>
                  <a:outerShdw blurRad="38100" dist="38100" dir="2700000" algn="tl">
                    <a:srgbClr val="000000">
                      <a:alpha val="43137"/>
                    </a:srgbClr>
                  </a:outerShdw>
                </a:effectLst>
              </a:rPr>
              <a:t>Agar ketentuan konstitusi sebagai hukum tertinggi dapat dijamin pelaksanaannya, diperlukan organ yang menguji apakah suatu produk hukum bertentangan atau tidak dengan konstitusi.</a:t>
            </a:r>
            <a:endParaRPr lang="en-US" sz="2400" dirty="0">
              <a:solidFill>
                <a:schemeClr val="tx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DC68F2DB-D2D1-4584-91A6-A4ACE5980073}"/>
              </a:ext>
            </a:extLst>
          </p:cNvPr>
          <p:cNvSpPr txBox="1"/>
          <p:nvPr/>
        </p:nvSpPr>
        <p:spPr>
          <a:xfrm>
            <a:off x="2143108" y="5500702"/>
            <a:ext cx="4519314"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hangingPunct="1">
              <a:defRPr/>
            </a:pPr>
            <a:r>
              <a:rPr lang="en-US" i="1" dirty="0" err="1">
                <a:solidFill>
                  <a:srgbClr val="C00000"/>
                </a:solidFill>
                <a:effectLst>
                  <a:outerShdw blurRad="38100" dist="38100" dir="2700000" algn="tl">
                    <a:srgbClr val="000000">
                      <a:alpha val="43137"/>
                    </a:srgbClr>
                  </a:outerShdw>
                </a:effectLst>
              </a:rPr>
              <a:t>Konstitusi</a:t>
            </a:r>
            <a:r>
              <a:rPr lang="en-US" i="1" dirty="0">
                <a:solidFill>
                  <a:srgbClr val="C00000"/>
                </a:solidFill>
                <a:effectLst>
                  <a:outerShdw blurRad="38100" dist="38100" dir="2700000" algn="tl">
                    <a:srgbClr val="000000">
                      <a:alpha val="43137"/>
                    </a:srgbClr>
                  </a:outerShdw>
                </a:effectLst>
              </a:rPr>
              <a:t> Austria 1920 </a:t>
            </a:r>
            <a:r>
              <a:rPr lang="en-US" i="1" dirty="0" err="1">
                <a:solidFill>
                  <a:srgbClr val="C00000"/>
                </a:solidFill>
                <a:effectLst>
                  <a:outerShdw blurRad="38100" dist="38100" dir="2700000" algn="tl">
                    <a:srgbClr val="000000">
                      <a:alpha val="43137"/>
                    </a:srgbClr>
                  </a:outerShdw>
                </a:effectLst>
              </a:rPr>
              <a:t>Membentuk</a:t>
            </a:r>
            <a:endParaRPr lang="en-US" i="1" dirty="0">
              <a:solidFill>
                <a:srgbClr val="C00000"/>
              </a:solidFill>
              <a:effectLst>
                <a:outerShdw blurRad="38100" dist="38100" dir="2700000" algn="tl">
                  <a:srgbClr val="000000">
                    <a:alpha val="43137"/>
                  </a:srgbClr>
                </a:outerShdw>
              </a:effectLst>
            </a:endParaRPr>
          </a:p>
          <a:p>
            <a:pPr algn="ctr" eaLnBrk="1" hangingPunct="1">
              <a:defRPr/>
            </a:pPr>
            <a:r>
              <a:rPr lang="id-ID" i="1" dirty="0">
                <a:solidFill>
                  <a:srgbClr val="C00000"/>
                </a:solidFill>
                <a:effectLst>
                  <a:outerShdw blurRad="38100" dist="38100" dir="2700000" algn="tl">
                    <a:srgbClr val="000000">
                      <a:alpha val="43137"/>
                    </a:srgbClr>
                  </a:outerShdw>
                </a:effectLst>
              </a:rPr>
              <a:t>“Verfassungsgerichtshoft”</a:t>
            </a:r>
            <a:endParaRPr lang="en-US" dirty="0">
              <a:solidFill>
                <a:srgbClr val="C00000"/>
              </a:solidFill>
              <a:effectLst>
                <a:outerShdw blurRad="38100" dist="38100" dir="2700000" algn="tl">
                  <a:srgbClr val="000000">
                    <a:alpha val="43137"/>
                  </a:srgbClr>
                </a:outerShdw>
              </a:effectLst>
            </a:endParaRPr>
          </a:p>
        </p:txBody>
      </p:sp>
      <p:sp>
        <p:nvSpPr>
          <p:cNvPr id="5" name="Down Arrow 4">
            <a:extLst>
              <a:ext uri="{FF2B5EF4-FFF2-40B4-BE49-F238E27FC236}">
                <a16:creationId xmlns:a16="http://schemas.microsoft.com/office/drawing/2014/main" id="{BC6F9752-F499-4818-8C05-BB99D7B984D6}"/>
              </a:ext>
            </a:extLst>
          </p:cNvPr>
          <p:cNvSpPr/>
          <p:nvPr/>
        </p:nvSpPr>
        <p:spPr bwMode="auto">
          <a:xfrm>
            <a:off x="2786050" y="4286256"/>
            <a:ext cx="3500462" cy="940653"/>
          </a:xfrm>
          <a:prstGeom prst="downArrow">
            <a:avLst/>
          </a:prstGeom>
          <a:solidFill>
            <a:schemeClr val="tx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defRPr/>
            </a:pPr>
            <a:endParaRPr lang="en-US" sz="400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DC46046-C758-43EC-B2F8-00FC3646DF2E}"/>
              </a:ext>
            </a:extLst>
          </p:cNvPr>
          <p:cNvSpPr txBox="1"/>
          <p:nvPr/>
        </p:nvSpPr>
        <p:spPr>
          <a:xfrm>
            <a:off x="1489522" y="167077"/>
            <a:ext cx="6164956" cy="553998"/>
          </a:xfrm>
          <a:prstGeom prst="rect">
            <a:avLst/>
          </a:prstGeom>
          <a:noFill/>
        </p:spPr>
        <p:txBody>
          <a:bodyPr wrap="none">
            <a:spAutoFit/>
          </a:bodyPr>
          <a:lstStyle/>
          <a:p>
            <a:pPr>
              <a:defRPr/>
            </a:pPr>
            <a:r>
              <a:rPr lang="en-US" sz="3000" b="1" dirty="0">
                <a:solidFill>
                  <a:srgbClr val="FF0000"/>
                </a:solidFill>
                <a:effectLst>
                  <a:outerShdw blurRad="38100" dist="38100" dir="2700000" algn="tl">
                    <a:srgbClr val="000000">
                      <a:alpha val="43137"/>
                    </a:srgbClr>
                  </a:outerShdw>
                </a:effectLst>
                <a:latin typeface="+mn-lt"/>
              </a:rPr>
              <a:t>Sejarah </a:t>
            </a:r>
            <a:r>
              <a:rPr lang="id-ID" sz="3000" b="1" dirty="0">
                <a:solidFill>
                  <a:srgbClr val="FF0000"/>
                </a:solidFill>
                <a:effectLst>
                  <a:outerShdw blurRad="38100" dist="38100" dir="2700000" algn="tl">
                    <a:srgbClr val="000000">
                      <a:alpha val="43137"/>
                    </a:srgbClr>
                  </a:outerShdw>
                </a:effectLst>
                <a:latin typeface="+mn-lt"/>
              </a:rPr>
              <a:t>Pembentukan MK</a:t>
            </a:r>
            <a:r>
              <a:rPr lang="en-US" sz="3000" b="1" dirty="0">
                <a:solidFill>
                  <a:srgbClr val="FF0000"/>
                </a:solidFill>
                <a:effectLst>
                  <a:outerShdw blurRad="38100" dist="38100" dir="2700000" algn="tl">
                    <a:srgbClr val="000000">
                      <a:alpha val="43137"/>
                    </a:srgbClr>
                  </a:outerShdw>
                </a:effectLst>
                <a:latin typeface="+mn-lt"/>
              </a:rPr>
              <a:t> di Dunia</a:t>
            </a:r>
            <a:r>
              <a:rPr lang="en-US" b="1" dirty="0">
                <a:solidFill>
                  <a:srgbClr val="FF0000"/>
                </a:solidFill>
                <a:effectLst>
                  <a:outerShdw blurRad="38100" dist="38100" dir="2700000" algn="tl">
                    <a:srgbClr val="000000">
                      <a:alpha val="43137"/>
                    </a:srgbClr>
                  </a:outerShdw>
                </a:effectLst>
                <a:latin typeface="+mn-lt"/>
              </a:rPr>
              <a:t>(2)</a:t>
            </a:r>
            <a:endParaRPr lang="en-US" sz="3000" b="1" dirty="0">
              <a:solidFill>
                <a:srgbClr val="FF0000"/>
              </a:solidFill>
              <a:effectLst>
                <a:outerShdw blurRad="38100" dist="38100" dir="2700000" algn="tl">
                  <a:srgbClr val="000000">
                    <a:alpha val="43137"/>
                  </a:srgbClr>
                </a:outerShdw>
              </a:effectLst>
              <a:latin typeface="+mn-lt"/>
            </a:endParaRPr>
          </a:p>
        </p:txBody>
      </p:sp>
      <p:sp>
        <p:nvSpPr>
          <p:cNvPr id="14349" name="Slide Number Placeholder 5">
            <a:extLst>
              <a:ext uri="{FF2B5EF4-FFF2-40B4-BE49-F238E27FC236}">
                <a16:creationId xmlns:a16="http://schemas.microsoft.com/office/drawing/2014/main" id="{74134C2E-C1EC-4AF6-B209-2067FE36A41C}"/>
              </a:ext>
            </a:extLst>
          </p:cNvPr>
          <p:cNvSpPr txBox="1">
            <a:spLocks noGrp="1"/>
          </p:cNvSpPr>
          <p:nvPr/>
        </p:nvSpPr>
        <p:spPr bwMode="auto">
          <a:xfrm>
            <a:off x="6659563" y="65008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algn="r" eaLnBrk="1" hangingPunct="1"/>
            <a:fld id="{CEEFE788-398C-4617-911D-68BB007AB44C}" type="slidenum">
              <a:rPr lang="en-US" altLang="en-US" sz="1800">
                <a:solidFill>
                  <a:schemeClr val="bg1"/>
                </a:solidFill>
              </a:rPr>
              <a:pPr algn="r" eaLnBrk="1" hangingPunct="1"/>
              <a:t>7</a:t>
            </a:fld>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4F0EB-B3A7-4BCD-AF61-33927748446C}"/>
              </a:ext>
            </a:extLst>
          </p:cNvPr>
          <p:cNvSpPr>
            <a:spLocks noGrp="1"/>
          </p:cNvSpPr>
          <p:nvPr>
            <p:ph idx="1"/>
          </p:nvPr>
        </p:nvSpPr>
        <p:spPr/>
        <p:txBody>
          <a:bodyPr/>
          <a:lstStyle/>
          <a:p>
            <a:pPr>
              <a:buFont typeface="Wingdings" panose="05000000000000000000" pitchFamily="2" charset="2"/>
              <a:buChar char="§"/>
            </a:pPr>
            <a:endParaRPr lang="en-ID" sz="2000" dirty="0"/>
          </a:p>
          <a:p>
            <a:pPr>
              <a:buFont typeface="Wingdings" panose="05000000000000000000" pitchFamily="2" charset="2"/>
              <a:buChar char="§"/>
            </a:pPr>
            <a:endParaRPr lang="en-ID" sz="2000" dirty="0"/>
          </a:p>
        </p:txBody>
      </p:sp>
      <p:sp>
        <p:nvSpPr>
          <p:cNvPr id="6" name="Rectangle: Rounded Corners 5">
            <a:extLst>
              <a:ext uri="{FF2B5EF4-FFF2-40B4-BE49-F238E27FC236}">
                <a16:creationId xmlns:a16="http://schemas.microsoft.com/office/drawing/2014/main" id="{4E41D79D-09A2-4806-B138-DC6800017763}"/>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Gagasan Pembentukan MK</a:t>
            </a:r>
            <a:r>
              <a:rPr lang="en-US" sz="3000" b="1" dirty="0">
                <a:solidFill>
                  <a:srgbClr val="C00000"/>
                </a:solidFill>
                <a:latin typeface="+mj-lt"/>
              </a:rPr>
              <a:t> Indonesia</a:t>
            </a:r>
            <a:endParaRPr lang="id-ID" sz="3000" dirty="0">
              <a:solidFill>
                <a:srgbClr val="C00000"/>
              </a:solidFill>
              <a:latin typeface="+mj-lt"/>
            </a:endParaRPr>
          </a:p>
        </p:txBody>
      </p:sp>
      <p:graphicFrame>
        <p:nvGraphicFramePr>
          <p:cNvPr id="11" name="Diagram 10">
            <a:extLst>
              <a:ext uri="{FF2B5EF4-FFF2-40B4-BE49-F238E27FC236}">
                <a16:creationId xmlns:a16="http://schemas.microsoft.com/office/drawing/2014/main" id="{67785B48-404C-424E-9B42-32AD118D3B31}"/>
              </a:ext>
            </a:extLst>
          </p:cNvPr>
          <p:cNvGraphicFramePr/>
          <p:nvPr>
            <p:extLst/>
          </p:nvPr>
        </p:nvGraphicFramePr>
        <p:xfrm>
          <a:off x="302840" y="1381224"/>
          <a:ext cx="84456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Diagonal Corners Snipped 12">
            <a:extLst>
              <a:ext uri="{FF2B5EF4-FFF2-40B4-BE49-F238E27FC236}">
                <a16:creationId xmlns:a16="http://schemas.microsoft.com/office/drawing/2014/main" id="{86041364-3F8A-4571-8571-ADA7056E9505}"/>
              </a:ext>
            </a:extLst>
          </p:cNvPr>
          <p:cNvSpPr/>
          <p:nvPr/>
        </p:nvSpPr>
        <p:spPr>
          <a:xfrm>
            <a:off x="4283968" y="5373216"/>
            <a:ext cx="3888432" cy="1162662"/>
          </a:xfrm>
          <a:prstGeom prst="snip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d-ID" sz="1400" dirty="0">
                <a:solidFill>
                  <a:schemeClr val="tx1"/>
                </a:solidFill>
              </a:rPr>
              <a:t>Note:</a:t>
            </a:r>
          </a:p>
          <a:p>
            <a:pPr marL="285750" indent="-285750" algn="l">
              <a:buFont typeface="Courier New" panose="02070309020205020404" pitchFamily="49" charset="0"/>
              <a:buChar char="o"/>
            </a:pPr>
            <a:r>
              <a:rPr lang="id-ID" sz="1400" dirty="0">
                <a:solidFill>
                  <a:schemeClr val="tx1"/>
                </a:solidFill>
              </a:rPr>
              <a:t>Indonesia merupakan negara ke-78 yang membentuk Mahkamah Konstitusi.</a:t>
            </a:r>
          </a:p>
          <a:p>
            <a:pPr marL="285750" indent="-285750" algn="l">
              <a:buFont typeface="Courier New" panose="02070309020205020404" pitchFamily="49" charset="0"/>
              <a:buChar char="o"/>
            </a:pPr>
            <a:r>
              <a:rPr lang="id-ID" sz="1400" dirty="0">
                <a:solidFill>
                  <a:schemeClr val="tx1"/>
                </a:solidFill>
              </a:rPr>
              <a:t>Peradilan konstitusi pertama di dunia adalah </a:t>
            </a:r>
            <a:r>
              <a:rPr lang="id-ID" sz="1400" i="1" dirty="0">
                <a:solidFill>
                  <a:schemeClr val="tx1"/>
                </a:solidFill>
              </a:rPr>
              <a:t>Verfassungsgerichtshof</a:t>
            </a:r>
            <a:r>
              <a:rPr lang="id-ID" sz="1400" dirty="0">
                <a:solidFill>
                  <a:schemeClr val="tx1"/>
                </a:solidFill>
              </a:rPr>
              <a:t> di Austria (1920).</a:t>
            </a:r>
          </a:p>
        </p:txBody>
      </p:sp>
    </p:spTree>
    <p:extLst>
      <p:ext uri="{BB962C8B-B14F-4D97-AF65-F5344CB8AC3E}">
        <p14:creationId xmlns:p14="http://schemas.microsoft.com/office/powerpoint/2010/main" val="375888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F699B12-E15B-4911-AA7A-72E70B582525}"/>
              </a:ext>
            </a:extLst>
          </p:cNvPr>
          <p:cNvSpPr/>
          <p:nvPr/>
        </p:nvSpPr>
        <p:spPr>
          <a:xfrm>
            <a:off x="1187624" y="116632"/>
            <a:ext cx="7344816" cy="7920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000" b="1" dirty="0">
                <a:solidFill>
                  <a:srgbClr val="C00000"/>
                </a:solidFill>
                <a:latin typeface="+mj-lt"/>
              </a:rPr>
              <a:t>Kekuasaan Kehakiman</a:t>
            </a:r>
            <a:endParaRPr lang="id-ID" sz="3000" dirty="0">
              <a:solidFill>
                <a:srgbClr val="C00000"/>
              </a:solidFill>
              <a:latin typeface="+mj-lt"/>
            </a:endParaRPr>
          </a:p>
        </p:txBody>
      </p:sp>
      <p:sp>
        <p:nvSpPr>
          <p:cNvPr id="10" name="Rounded Rectangle 14">
            <a:extLst>
              <a:ext uri="{FF2B5EF4-FFF2-40B4-BE49-F238E27FC236}">
                <a16:creationId xmlns:a16="http://schemas.microsoft.com/office/drawing/2014/main" id="{1BA79418-B23B-4294-9C9E-DB6BD105ECF3}"/>
              </a:ext>
            </a:extLst>
          </p:cNvPr>
          <p:cNvSpPr/>
          <p:nvPr/>
        </p:nvSpPr>
        <p:spPr>
          <a:xfrm>
            <a:off x="683568" y="1700808"/>
            <a:ext cx="7848872" cy="2473250"/>
          </a:xfrm>
          <a:prstGeom prst="horizontalScroll">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Pasal 24 ayat (2) UUD 1945:</a:t>
            </a:r>
          </a:p>
          <a:p>
            <a:pPr algn="ctr"/>
            <a:r>
              <a:rPr lang="id-ID" dirty="0">
                <a:solidFill>
                  <a:schemeClr val="tx1"/>
                </a:solidFill>
              </a:rPr>
              <a:t>Kekuasaan kehakiman dilakukan oleh sebuah Mahkamah Agung dan badan</a:t>
            </a:r>
          </a:p>
          <a:p>
            <a:pPr algn="ctr"/>
            <a:r>
              <a:rPr lang="id-ID" dirty="0">
                <a:solidFill>
                  <a:schemeClr val="tx1"/>
                </a:solidFill>
              </a:rPr>
              <a:t>peradilan yang berada di bawahnya dalam lingkungan peradilan umum,</a:t>
            </a:r>
          </a:p>
          <a:p>
            <a:pPr algn="ctr"/>
            <a:r>
              <a:rPr lang="id-ID" dirty="0">
                <a:solidFill>
                  <a:schemeClr val="tx1"/>
                </a:solidFill>
              </a:rPr>
              <a:t>lingkungan peradilan agama, lingkungan peradilan militer, lingkungan peradilan tata</a:t>
            </a:r>
            <a:r>
              <a:rPr lang="en-ID" dirty="0">
                <a:solidFill>
                  <a:schemeClr val="tx1"/>
                </a:solidFill>
              </a:rPr>
              <a:t> </a:t>
            </a:r>
            <a:r>
              <a:rPr lang="id-ID" dirty="0">
                <a:solidFill>
                  <a:schemeClr val="tx1"/>
                </a:solidFill>
              </a:rPr>
              <a:t>usaha negara, dan oleh sebuah Mahkamah Konstitusi.</a:t>
            </a:r>
          </a:p>
        </p:txBody>
      </p:sp>
      <p:sp>
        <p:nvSpPr>
          <p:cNvPr id="12" name="Rounded Rectangle 17">
            <a:extLst>
              <a:ext uri="{FF2B5EF4-FFF2-40B4-BE49-F238E27FC236}">
                <a16:creationId xmlns:a16="http://schemas.microsoft.com/office/drawing/2014/main" id="{91D821F0-D5F0-40AA-8449-6C6D585BD77A}"/>
              </a:ext>
            </a:extLst>
          </p:cNvPr>
          <p:cNvSpPr/>
          <p:nvPr/>
        </p:nvSpPr>
        <p:spPr>
          <a:xfrm>
            <a:off x="683568" y="4221088"/>
            <a:ext cx="7848872" cy="2088232"/>
          </a:xfrm>
          <a:prstGeom prst="horizontalScroll">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Pasal 2 UU MK:</a:t>
            </a:r>
          </a:p>
          <a:p>
            <a:pPr algn="ctr"/>
            <a:r>
              <a:rPr lang="id-ID" dirty="0">
                <a:solidFill>
                  <a:schemeClr val="tx1"/>
                </a:solidFill>
              </a:rPr>
              <a:t>Mahkamah Konstitusi merupakan salah satu lembaga negara yang melakukan</a:t>
            </a:r>
          </a:p>
          <a:p>
            <a:pPr algn="ctr"/>
            <a:r>
              <a:rPr lang="id-ID" dirty="0">
                <a:solidFill>
                  <a:schemeClr val="tx1"/>
                </a:solidFill>
              </a:rPr>
              <a:t>kekusaan kehakiman yang merdeka untuk menyelenggarakan peradilan guna</a:t>
            </a:r>
          </a:p>
          <a:p>
            <a:pPr algn="ctr"/>
            <a:r>
              <a:rPr lang="id-ID" dirty="0">
                <a:solidFill>
                  <a:schemeClr val="tx1"/>
                </a:solidFill>
              </a:rPr>
              <a:t>menegakkan hukum dan keadilan.</a:t>
            </a:r>
          </a:p>
        </p:txBody>
      </p:sp>
    </p:spTree>
    <p:extLst>
      <p:ext uri="{BB962C8B-B14F-4D97-AF65-F5344CB8AC3E}">
        <p14:creationId xmlns:p14="http://schemas.microsoft.com/office/powerpoint/2010/main" val="1417014199"/>
      </p:ext>
    </p:extLst>
  </p:cSld>
  <p:clrMapOvr>
    <a:masterClrMapping/>
  </p:clrMapOvr>
</p:sld>
</file>

<file path=ppt/theme/theme1.xml><?xml version="1.0" encoding="utf-8"?>
<a:theme xmlns:a="http://schemas.openxmlformats.org/drawingml/2006/main" name="Too many files design template">
  <a:themeElements>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o many file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oo many fil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o many fil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o many fil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o many fil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o many fil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o many fil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o many fil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o many fil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o many fil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o many fil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o many fil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o many fil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rah-Puti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4611</TotalTime>
  <Words>3311</Words>
  <Application>Microsoft Office PowerPoint</Application>
  <PresentationFormat>On-screen Show (4:3)</PresentationFormat>
  <Paragraphs>467</Paragraphs>
  <Slides>34</Slides>
  <Notes>17</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34</vt:i4>
      </vt:variant>
    </vt:vector>
  </HeadingPairs>
  <TitlesOfParts>
    <vt:vector size="54" baseType="lpstr">
      <vt:lpstr>Malgun Gothic</vt:lpstr>
      <vt:lpstr>MS PGothic</vt:lpstr>
      <vt:lpstr>MS PGothic</vt:lpstr>
      <vt:lpstr>Arial</vt:lpstr>
      <vt:lpstr>Be Vietnam ExtraBold</vt:lpstr>
      <vt:lpstr>Bookman Old Style</vt:lpstr>
      <vt:lpstr>Calibri</vt:lpstr>
      <vt:lpstr>Calibri Light</vt:lpstr>
      <vt:lpstr>Cambria</vt:lpstr>
      <vt:lpstr>Courier New</vt:lpstr>
      <vt:lpstr>Engravers MT</vt:lpstr>
      <vt:lpstr>Tahoma</vt:lpstr>
      <vt:lpstr>Times New Roman</vt:lpstr>
      <vt:lpstr>Trebuchet MS</vt:lpstr>
      <vt:lpstr>Wingdings</vt:lpstr>
      <vt:lpstr>ヒラギノ角ゴ Pro W3</vt:lpstr>
      <vt:lpstr>Too many files design template</vt:lpstr>
      <vt:lpstr>Merah-Putih</vt:lpstr>
      <vt:lpstr>Office Theme</vt:lpstr>
      <vt:lpstr>1_Office Theme</vt:lpstr>
      <vt:lpstr>Mahkamah Konstitusi  dan Persiapan Penyelesaian Sengketa Perselisihan Hasil Pemilihan Umum Tahun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PERKEMBANGAN  PENANGANAN PERKARA DI MK</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Alboin Pasaribu</dc:creator>
  <cp:lastModifiedBy>Abdul Ghoffar, S.H., M.H.</cp:lastModifiedBy>
  <cp:revision>467</cp:revision>
  <dcterms:created xsi:type="dcterms:W3CDTF">2005-06-19T12:44:14Z</dcterms:created>
  <dcterms:modified xsi:type="dcterms:W3CDTF">2022-02-03T09:15:28Z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TC011594411033</vt:lpwstr>
  </property>
</Properties>
</file>