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1" r:id="rId4"/>
  </p:sldMasterIdLst>
  <p:handoutMasterIdLst>
    <p:handoutMasterId r:id="rId17"/>
  </p:handoutMasterIdLst>
  <p:sldIdLst>
    <p:sldId id="256" r:id="rId5"/>
    <p:sldId id="262" r:id="rId6"/>
    <p:sldId id="314" r:id="rId7"/>
    <p:sldId id="261" r:id="rId8"/>
    <p:sldId id="310" r:id="rId9"/>
    <p:sldId id="268" r:id="rId10"/>
    <p:sldId id="316" r:id="rId11"/>
    <p:sldId id="264" r:id="rId12"/>
    <p:sldId id="311" r:id="rId13"/>
    <p:sldId id="313" r:id="rId14"/>
    <p:sldId id="304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>
        <p:scale>
          <a:sx n="50" d="100"/>
          <a:sy n="50" d="100"/>
        </p:scale>
        <p:origin x="-773" y="-27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D60C4-2570-4F80-B3E7-141995A0C413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5867FD68-1D43-4081-A0B4-C55FE7CADED8}">
      <dgm:prSet phldrT="[Text]" custT="1"/>
      <dgm:spPr>
        <a:ln w="28575">
          <a:noFill/>
        </a:ln>
      </dgm:spPr>
      <dgm:t>
        <a:bodyPr/>
        <a:lstStyle/>
        <a:p>
          <a:r>
            <a:rPr lang="id-ID" sz="1800" b="1" dirty="0" smtClean="0">
              <a:solidFill>
                <a:srgbClr val="FFFF00"/>
              </a:solidFill>
            </a:rPr>
            <a:t>IDENTIFIKASI</a:t>
          </a:r>
        </a:p>
        <a:p>
          <a:r>
            <a:rPr lang="id-ID" sz="1800" b="1" dirty="0" smtClean="0">
              <a:solidFill>
                <a:srgbClr val="FFFF00"/>
              </a:solidFill>
            </a:rPr>
            <a:t>L.T.U</a:t>
          </a:r>
          <a:r>
            <a:rPr lang="id-ID" sz="1400" b="1" dirty="0" smtClean="0">
              <a:solidFill>
                <a:srgbClr val="FFFF00"/>
              </a:solidFill>
            </a:rPr>
            <a:t>S</a:t>
          </a:r>
        </a:p>
      </dgm:t>
    </dgm:pt>
    <dgm:pt modelId="{425617DA-28C4-4CF7-A1AD-94A5A0AEDDCF}" type="parTrans" cxnId="{238735B6-53EA-4958-A58A-03A2A6F687C2}">
      <dgm:prSet/>
      <dgm:spPr/>
      <dgm:t>
        <a:bodyPr/>
        <a:lstStyle/>
        <a:p>
          <a:endParaRPr lang="id-ID"/>
        </a:p>
      </dgm:t>
    </dgm:pt>
    <dgm:pt modelId="{D52BC4AA-4E40-492C-857C-1FF070463BAD}" type="sibTrans" cxnId="{238735B6-53EA-4958-A58A-03A2A6F687C2}">
      <dgm:prSet/>
      <dgm:spPr/>
      <dgm:t>
        <a:bodyPr/>
        <a:lstStyle/>
        <a:p>
          <a:endParaRPr lang="id-ID"/>
        </a:p>
      </dgm:t>
    </dgm:pt>
    <dgm:pt modelId="{F1B733F6-31C3-4E61-9411-F959FCDFE9AB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RULES</a:t>
          </a:r>
        </a:p>
        <a:p>
          <a:r>
            <a:rPr lang="id-ID" dirty="0" smtClean="0">
              <a:solidFill>
                <a:schemeClr val="bg1"/>
              </a:solidFill>
            </a:rPr>
            <a:t>ATURAN HUKUM </a:t>
          </a:r>
          <a:endParaRPr lang="id-ID" dirty="0">
            <a:solidFill>
              <a:schemeClr val="bg1"/>
            </a:solidFill>
          </a:endParaRPr>
        </a:p>
      </dgm:t>
    </dgm:pt>
    <dgm:pt modelId="{60FAC713-8C84-4523-B96B-7D9C1053E7C4}" type="parTrans" cxnId="{6A2EE590-6A0F-40F6-9365-B3419D266C50}">
      <dgm:prSet/>
      <dgm:spPr/>
      <dgm:t>
        <a:bodyPr/>
        <a:lstStyle/>
        <a:p>
          <a:endParaRPr lang="id-ID"/>
        </a:p>
      </dgm:t>
    </dgm:pt>
    <dgm:pt modelId="{F3C8AF04-C30D-4BB2-82E4-AEAE1610AC5F}" type="sibTrans" cxnId="{6A2EE590-6A0F-40F6-9365-B3419D266C50}">
      <dgm:prSet/>
      <dgm:spPr/>
      <dgm:t>
        <a:bodyPr/>
        <a:lstStyle/>
        <a:p>
          <a:endParaRPr lang="id-ID"/>
        </a:p>
      </dgm:t>
    </dgm:pt>
    <dgm:pt modelId="{339D18C9-3BB8-4333-8B42-62304805A61C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FFFF00"/>
              </a:solidFill>
            </a:rPr>
            <a:t>ANALYSIS </a:t>
          </a:r>
        </a:p>
        <a:p>
          <a:r>
            <a:rPr lang="id-ID" sz="2000" dirty="0" smtClean="0">
              <a:solidFill>
                <a:schemeClr val="bg1"/>
              </a:solidFill>
            </a:rPr>
            <a:t>ANALISA HUKUM</a:t>
          </a:r>
        </a:p>
        <a:p>
          <a:r>
            <a:rPr lang="id-ID" sz="2000" b="1" dirty="0" smtClean="0">
              <a:solidFill>
                <a:srgbClr val="FFFF00"/>
              </a:solidFill>
            </a:rPr>
            <a:t>CONCLUTION </a:t>
          </a:r>
        </a:p>
        <a:p>
          <a:r>
            <a:rPr lang="id-ID" sz="2000" dirty="0" smtClean="0">
              <a:solidFill>
                <a:schemeClr val="bg1"/>
              </a:solidFill>
            </a:rPr>
            <a:t>KESIMPULAN</a:t>
          </a:r>
          <a:endParaRPr lang="id-ID" sz="2000" dirty="0">
            <a:solidFill>
              <a:schemeClr val="bg1"/>
            </a:solidFill>
          </a:endParaRPr>
        </a:p>
      </dgm:t>
    </dgm:pt>
    <dgm:pt modelId="{DC44F68C-2027-4D20-ACA4-318F1DDC7DE2}" type="parTrans" cxnId="{E06B8D36-ADFA-4E95-B3DE-4E6374DAF723}">
      <dgm:prSet/>
      <dgm:spPr/>
      <dgm:t>
        <a:bodyPr/>
        <a:lstStyle/>
        <a:p>
          <a:endParaRPr lang="id-ID"/>
        </a:p>
      </dgm:t>
    </dgm:pt>
    <dgm:pt modelId="{9001B0BE-7EFA-4E3D-8B68-E2D6D96D5236}" type="sibTrans" cxnId="{E06B8D36-ADFA-4E95-B3DE-4E6374DAF723}">
      <dgm:prSet/>
      <dgm:spPr/>
      <dgm:t>
        <a:bodyPr/>
        <a:lstStyle/>
        <a:p>
          <a:endParaRPr lang="id-ID"/>
        </a:p>
      </dgm:t>
    </dgm:pt>
    <dgm:pt modelId="{2FB3677F-3FA0-44AF-AA62-67E8292D5BA7}" type="pres">
      <dgm:prSet presAssocID="{067D60C4-2570-4F80-B3E7-141995A0C413}" presName="Name0" presStyleCnt="0">
        <dgm:presLayoutVars>
          <dgm:dir/>
          <dgm:animLvl val="lvl"/>
          <dgm:resizeHandles val="exact"/>
        </dgm:presLayoutVars>
      </dgm:prSet>
      <dgm:spPr/>
    </dgm:pt>
    <dgm:pt modelId="{0D2891DF-9AD6-4E76-9B6C-C422B4C5BEA3}" type="pres">
      <dgm:prSet presAssocID="{5867FD68-1D43-4081-A0B4-C55FE7CADED8}" presName="Name8" presStyleCnt="0"/>
      <dgm:spPr/>
    </dgm:pt>
    <dgm:pt modelId="{4D2AC378-8D41-41A7-ACE1-76D7785F0ED8}" type="pres">
      <dgm:prSet presAssocID="{5867FD68-1D43-4081-A0B4-C55FE7CADED8}" presName="level" presStyleLbl="node1" presStyleIdx="0" presStyleCnt="3" custScaleX="115057" custLinFactNeighborX="897" custLinFactNeighborY="-60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717BE6-B927-447D-BD1C-B78D718929A6}" type="pres">
      <dgm:prSet presAssocID="{5867FD68-1D43-4081-A0B4-C55FE7CAD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C12D84-12A7-4A81-9C4E-71B67785359C}" type="pres">
      <dgm:prSet presAssocID="{F1B733F6-31C3-4E61-9411-F959FCDFE9AB}" presName="Name8" presStyleCnt="0"/>
      <dgm:spPr/>
    </dgm:pt>
    <dgm:pt modelId="{9A188A3E-14D5-408E-B4EA-A2C19D522009}" type="pres">
      <dgm:prSet presAssocID="{F1B733F6-31C3-4E61-9411-F959FCDFE9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C7E644-E167-4708-955E-74C53345FF16}" type="pres">
      <dgm:prSet presAssocID="{F1B733F6-31C3-4E61-9411-F959FCDFE9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212F9C-2A20-4C16-B52B-79CB6EE5E092}" type="pres">
      <dgm:prSet presAssocID="{339D18C9-3BB8-4333-8B42-62304805A61C}" presName="Name8" presStyleCnt="0"/>
      <dgm:spPr/>
    </dgm:pt>
    <dgm:pt modelId="{FC219F90-4383-456C-89CB-9CBD684FA3BE}" type="pres">
      <dgm:prSet presAssocID="{339D18C9-3BB8-4333-8B42-62304805A61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69AC86-8CEE-42AD-80A2-DC9DA03DE26C}" type="pres">
      <dgm:prSet presAssocID="{339D18C9-3BB8-4333-8B42-62304805A6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2371FA-5818-46E4-BBEF-22B46B62500C}" type="presOf" srcId="{339D18C9-3BB8-4333-8B42-62304805A61C}" destId="{9669AC86-8CEE-42AD-80A2-DC9DA03DE26C}" srcOrd="1" destOrd="0" presId="urn:microsoft.com/office/officeart/2005/8/layout/pyramid1"/>
    <dgm:cxn modelId="{C51CCC61-CDE4-4443-93C3-92FB04368251}" type="presOf" srcId="{5867FD68-1D43-4081-A0B4-C55FE7CADED8}" destId="{21717BE6-B927-447D-BD1C-B78D718929A6}" srcOrd="1" destOrd="0" presId="urn:microsoft.com/office/officeart/2005/8/layout/pyramid1"/>
    <dgm:cxn modelId="{6A2EE590-6A0F-40F6-9365-B3419D266C50}" srcId="{067D60C4-2570-4F80-B3E7-141995A0C413}" destId="{F1B733F6-31C3-4E61-9411-F959FCDFE9AB}" srcOrd="1" destOrd="0" parTransId="{60FAC713-8C84-4523-B96B-7D9C1053E7C4}" sibTransId="{F3C8AF04-C30D-4BB2-82E4-AEAE1610AC5F}"/>
    <dgm:cxn modelId="{3FD0BED3-9BF2-4D0C-B613-1D2491BEEC05}" type="presOf" srcId="{5867FD68-1D43-4081-A0B4-C55FE7CADED8}" destId="{4D2AC378-8D41-41A7-ACE1-76D7785F0ED8}" srcOrd="0" destOrd="0" presId="urn:microsoft.com/office/officeart/2005/8/layout/pyramid1"/>
    <dgm:cxn modelId="{E06B8D36-ADFA-4E95-B3DE-4E6374DAF723}" srcId="{067D60C4-2570-4F80-B3E7-141995A0C413}" destId="{339D18C9-3BB8-4333-8B42-62304805A61C}" srcOrd="2" destOrd="0" parTransId="{DC44F68C-2027-4D20-ACA4-318F1DDC7DE2}" sibTransId="{9001B0BE-7EFA-4E3D-8B68-E2D6D96D5236}"/>
    <dgm:cxn modelId="{6A0D35EC-780E-4C76-A16B-08D86C452C07}" type="presOf" srcId="{F1B733F6-31C3-4E61-9411-F959FCDFE9AB}" destId="{9A188A3E-14D5-408E-B4EA-A2C19D522009}" srcOrd="0" destOrd="0" presId="urn:microsoft.com/office/officeart/2005/8/layout/pyramid1"/>
    <dgm:cxn modelId="{952FD987-A089-4D8F-BF6B-E1E33C3402A6}" type="presOf" srcId="{F1B733F6-31C3-4E61-9411-F959FCDFE9AB}" destId="{0AC7E644-E167-4708-955E-74C53345FF16}" srcOrd="1" destOrd="0" presId="urn:microsoft.com/office/officeart/2005/8/layout/pyramid1"/>
    <dgm:cxn modelId="{238735B6-53EA-4958-A58A-03A2A6F687C2}" srcId="{067D60C4-2570-4F80-B3E7-141995A0C413}" destId="{5867FD68-1D43-4081-A0B4-C55FE7CADED8}" srcOrd="0" destOrd="0" parTransId="{425617DA-28C4-4CF7-A1AD-94A5A0AEDDCF}" sibTransId="{D52BC4AA-4E40-492C-857C-1FF070463BAD}"/>
    <dgm:cxn modelId="{28AA7E27-3DF0-44BD-930B-06BA3ABDCE36}" type="presOf" srcId="{339D18C9-3BB8-4333-8B42-62304805A61C}" destId="{FC219F90-4383-456C-89CB-9CBD684FA3BE}" srcOrd="0" destOrd="0" presId="urn:microsoft.com/office/officeart/2005/8/layout/pyramid1"/>
    <dgm:cxn modelId="{55426CAB-17E4-416F-B762-8CF7FB41C3CA}" type="presOf" srcId="{067D60C4-2570-4F80-B3E7-141995A0C413}" destId="{2FB3677F-3FA0-44AF-AA62-67E8292D5BA7}" srcOrd="0" destOrd="0" presId="urn:microsoft.com/office/officeart/2005/8/layout/pyramid1"/>
    <dgm:cxn modelId="{44368CCE-2DB0-464E-B288-CC8B61510130}" type="presParOf" srcId="{2FB3677F-3FA0-44AF-AA62-67E8292D5BA7}" destId="{0D2891DF-9AD6-4E76-9B6C-C422B4C5BEA3}" srcOrd="0" destOrd="0" presId="urn:microsoft.com/office/officeart/2005/8/layout/pyramid1"/>
    <dgm:cxn modelId="{CE239358-340D-432E-9B5F-2DD36BB377ED}" type="presParOf" srcId="{0D2891DF-9AD6-4E76-9B6C-C422B4C5BEA3}" destId="{4D2AC378-8D41-41A7-ACE1-76D7785F0ED8}" srcOrd="0" destOrd="0" presId="urn:microsoft.com/office/officeart/2005/8/layout/pyramid1"/>
    <dgm:cxn modelId="{F32FF9CB-D070-4197-98AA-A7A88CC43B5D}" type="presParOf" srcId="{0D2891DF-9AD6-4E76-9B6C-C422B4C5BEA3}" destId="{21717BE6-B927-447D-BD1C-B78D718929A6}" srcOrd="1" destOrd="0" presId="urn:microsoft.com/office/officeart/2005/8/layout/pyramid1"/>
    <dgm:cxn modelId="{C273BC60-1A94-46AB-BD21-EA534B35F13B}" type="presParOf" srcId="{2FB3677F-3FA0-44AF-AA62-67E8292D5BA7}" destId="{34C12D84-12A7-4A81-9C4E-71B67785359C}" srcOrd="1" destOrd="0" presId="urn:microsoft.com/office/officeart/2005/8/layout/pyramid1"/>
    <dgm:cxn modelId="{4B228591-CDDC-406D-BE98-C7833AFC18B2}" type="presParOf" srcId="{34C12D84-12A7-4A81-9C4E-71B67785359C}" destId="{9A188A3E-14D5-408E-B4EA-A2C19D522009}" srcOrd="0" destOrd="0" presId="urn:microsoft.com/office/officeart/2005/8/layout/pyramid1"/>
    <dgm:cxn modelId="{C14DEBA2-D5E6-4715-B818-0A6B2D38C45E}" type="presParOf" srcId="{34C12D84-12A7-4A81-9C4E-71B67785359C}" destId="{0AC7E644-E167-4708-955E-74C53345FF16}" srcOrd="1" destOrd="0" presId="urn:microsoft.com/office/officeart/2005/8/layout/pyramid1"/>
    <dgm:cxn modelId="{2EAE7961-8752-437D-BD1C-849E8B4E56F7}" type="presParOf" srcId="{2FB3677F-3FA0-44AF-AA62-67E8292D5BA7}" destId="{4B212F9C-2A20-4C16-B52B-79CB6EE5E092}" srcOrd="2" destOrd="0" presId="urn:microsoft.com/office/officeart/2005/8/layout/pyramid1"/>
    <dgm:cxn modelId="{267E4C2A-633B-4A9F-8813-A51E2C219C71}" type="presParOf" srcId="{4B212F9C-2A20-4C16-B52B-79CB6EE5E092}" destId="{FC219F90-4383-456C-89CB-9CBD684FA3BE}" srcOrd="0" destOrd="0" presId="urn:microsoft.com/office/officeart/2005/8/layout/pyramid1"/>
    <dgm:cxn modelId="{50249014-E1CF-4A3A-8939-B7BE73C9AACB}" type="presParOf" srcId="{4B212F9C-2A20-4C16-B52B-79CB6EE5E092}" destId="{9669AC86-8CEE-42AD-80A2-DC9DA03DE26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D60C4-2570-4F80-B3E7-141995A0C413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5867FD68-1D43-4081-A0B4-C55FE7CADED8}">
      <dgm:prSet phldrT="[Text]"/>
      <dgm:spPr>
        <a:ln w="28575">
          <a:noFill/>
        </a:ln>
      </dgm:spPr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IDENTIFIKSI</a:t>
          </a:r>
        </a:p>
      </dgm:t>
    </dgm:pt>
    <dgm:pt modelId="{425617DA-28C4-4CF7-A1AD-94A5A0AEDDCF}" type="parTrans" cxnId="{238735B6-53EA-4958-A58A-03A2A6F687C2}">
      <dgm:prSet/>
      <dgm:spPr/>
      <dgm:t>
        <a:bodyPr/>
        <a:lstStyle/>
        <a:p>
          <a:endParaRPr lang="id-ID"/>
        </a:p>
      </dgm:t>
    </dgm:pt>
    <dgm:pt modelId="{D52BC4AA-4E40-492C-857C-1FF070463BAD}" type="sibTrans" cxnId="{238735B6-53EA-4958-A58A-03A2A6F687C2}">
      <dgm:prSet/>
      <dgm:spPr/>
      <dgm:t>
        <a:bodyPr/>
        <a:lstStyle/>
        <a:p>
          <a:endParaRPr lang="id-ID"/>
        </a:p>
      </dgm:t>
    </dgm:pt>
    <dgm:pt modelId="{F1B733F6-31C3-4E61-9411-F959FCDFE9AB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RULES</a:t>
          </a:r>
        </a:p>
        <a:p>
          <a:r>
            <a:rPr lang="id-ID" dirty="0" smtClean="0">
              <a:solidFill>
                <a:schemeClr val="bg1"/>
              </a:solidFill>
            </a:rPr>
            <a:t>ATURAN HUKUM </a:t>
          </a:r>
          <a:endParaRPr lang="id-ID" dirty="0">
            <a:solidFill>
              <a:schemeClr val="bg1"/>
            </a:solidFill>
          </a:endParaRPr>
        </a:p>
      </dgm:t>
    </dgm:pt>
    <dgm:pt modelId="{60FAC713-8C84-4523-B96B-7D9C1053E7C4}" type="parTrans" cxnId="{6A2EE590-6A0F-40F6-9365-B3419D266C50}">
      <dgm:prSet/>
      <dgm:spPr/>
      <dgm:t>
        <a:bodyPr/>
        <a:lstStyle/>
        <a:p>
          <a:endParaRPr lang="id-ID"/>
        </a:p>
      </dgm:t>
    </dgm:pt>
    <dgm:pt modelId="{F3C8AF04-C30D-4BB2-82E4-AEAE1610AC5F}" type="sibTrans" cxnId="{6A2EE590-6A0F-40F6-9365-B3419D266C50}">
      <dgm:prSet/>
      <dgm:spPr/>
      <dgm:t>
        <a:bodyPr/>
        <a:lstStyle/>
        <a:p>
          <a:endParaRPr lang="id-ID"/>
        </a:p>
      </dgm:t>
    </dgm:pt>
    <dgm:pt modelId="{339D18C9-3BB8-4333-8B42-62304805A61C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ANALYSIS </a:t>
          </a:r>
        </a:p>
        <a:p>
          <a:r>
            <a:rPr lang="id-ID" dirty="0" smtClean="0">
              <a:solidFill>
                <a:schemeClr val="bg1"/>
              </a:solidFill>
            </a:rPr>
            <a:t>ANALISA HUKUM</a:t>
          </a:r>
          <a:endParaRPr lang="id-ID" dirty="0">
            <a:solidFill>
              <a:schemeClr val="bg1"/>
            </a:solidFill>
          </a:endParaRPr>
        </a:p>
      </dgm:t>
    </dgm:pt>
    <dgm:pt modelId="{DC44F68C-2027-4D20-ACA4-318F1DDC7DE2}" type="parTrans" cxnId="{E06B8D36-ADFA-4E95-B3DE-4E6374DAF723}">
      <dgm:prSet/>
      <dgm:spPr/>
      <dgm:t>
        <a:bodyPr/>
        <a:lstStyle/>
        <a:p>
          <a:endParaRPr lang="id-ID"/>
        </a:p>
      </dgm:t>
    </dgm:pt>
    <dgm:pt modelId="{9001B0BE-7EFA-4E3D-8B68-E2D6D96D5236}" type="sibTrans" cxnId="{E06B8D36-ADFA-4E95-B3DE-4E6374DAF723}">
      <dgm:prSet/>
      <dgm:spPr/>
      <dgm:t>
        <a:bodyPr/>
        <a:lstStyle/>
        <a:p>
          <a:endParaRPr lang="id-ID"/>
        </a:p>
      </dgm:t>
    </dgm:pt>
    <dgm:pt modelId="{2FB3677F-3FA0-44AF-AA62-67E8292D5BA7}" type="pres">
      <dgm:prSet presAssocID="{067D60C4-2570-4F80-B3E7-141995A0C413}" presName="Name0" presStyleCnt="0">
        <dgm:presLayoutVars>
          <dgm:dir/>
          <dgm:animLvl val="lvl"/>
          <dgm:resizeHandles val="exact"/>
        </dgm:presLayoutVars>
      </dgm:prSet>
      <dgm:spPr/>
    </dgm:pt>
    <dgm:pt modelId="{0D2891DF-9AD6-4E76-9B6C-C422B4C5BEA3}" type="pres">
      <dgm:prSet presAssocID="{5867FD68-1D43-4081-A0B4-C55FE7CADED8}" presName="Name8" presStyleCnt="0"/>
      <dgm:spPr/>
    </dgm:pt>
    <dgm:pt modelId="{4D2AC378-8D41-41A7-ACE1-76D7785F0ED8}" type="pres">
      <dgm:prSet presAssocID="{5867FD68-1D43-4081-A0B4-C55FE7CADED8}" presName="level" presStyleLbl="node1" presStyleIdx="0" presStyleCnt="3" custScaleX="100093" custScaleY="134245" custLinFactNeighborX="45733" custLinFactNeighborY="-611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717BE6-B927-447D-BD1C-B78D718929A6}" type="pres">
      <dgm:prSet presAssocID="{5867FD68-1D43-4081-A0B4-C55FE7CAD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C12D84-12A7-4A81-9C4E-71B67785359C}" type="pres">
      <dgm:prSet presAssocID="{F1B733F6-31C3-4E61-9411-F959FCDFE9AB}" presName="Name8" presStyleCnt="0"/>
      <dgm:spPr/>
    </dgm:pt>
    <dgm:pt modelId="{9A188A3E-14D5-408E-B4EA-A2C19D522009}" type="pres">
      <dgm:prSet presAssocID="{F1B733F6-31C3-4E61-9411-F959FCDFE9AB}" presName="level" presStyleLbl="node1" presStyleIdx="1" presStyleCnt="3" custScaleX="67645" custScaleY="55324" custLinFactNeighborX="-34091" custLinFactNeighborY="-401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C7E644-E167-4708-955E-74C53345FF16}" type="pres">
      <dgm:prSet presAssocID="{F1B733F6-31C3-4E61-9411-F959FCDFE9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212F9C-2A20-4C16-B52B-79CB6EE5E092}" type="pres">
      <dgm:prSet presAssocID="{339D18C9-3BB8-4333-8B42-62304805A61C}" presName="Name8" presStyleCnt="0"/>
      <dgm:spPr/>
    </dgm:pt>
    <dgm:pt modelId="{FC219F90-4383-456C-89CB-9CBD684FA3BE}" type="pres">
      <dgm:prSet presAssocID="{339D18C9-3BB8-4333-8B42-62304805A61C}" presName="level" presStyleLbl="node1" presStyleIdx="2" presStyleCnt="3" custScaleX="40910" custLinFactNeighborX="18021" custLinFactNeighborY="-251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69AC86-8CEE-42AD-80A2-DC9DA03DE26C}" type="pres">
      <dgm:prSet presAssocID="{339D18C9-3BB8-4333-8B42-62304805A6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C95EC5C-F581-40A6-B9C2-9231719E0165}" type="presOf" srcId="{5867FD68-1D43-4081-A0B4-C55FE7CADED8}" destId="{4D2AC378-8D41-41A7-ACE1-76D7785F0ED8}" srcOrd="0" destOrd="0" presId="urn:microsoft.com/office/officeart/2005/8/layout/pyramid1"/>
    <dgm:cxn modelId="{6A2EE590-6A0F-40F6-9365-B3419D266C50}" srcId="{067D60C4-2570-4F80-B3E7-141995A0C413}" destId="{F1B733F6-31C3-4E61-9411-F959FCDFE9AB}" srcOrd="1" destOrd="0" parTransId="{60FAC713-8C84-4523-B96B-7D9C1053E7C4}" sibTransId="{F3C8AF04-C30D-4BB2-82E4-AEAE1610AC5F}"/>
    <dgm:cxn modelId="{4EF5371E-0303-473D-BF91-3C93378E3A81}" type="presOf" srcId="{F1B733F6-31C3-4E61-9411-F959FCDFE9AB}" destId="{9A188A3E-14D5-408E-B4EA-A2C19D522009}" srcOrd="0" destOrd="0" presId="urn:microsoft.com/office/officeart/2005/8/layout/pyramid1"/>
    <dgm:cxn modelId="{A6AAAA40-0AF1-4C48-A17B-D7D92242ACB9}" type="presOf" srcId="{F1B733F6-31C3-4E61-9411-F959FCDFE9AB}" destId="{0AC7E644-E167-4708-955E-74C53345FF16}" srcOrd="1" destOrd="0" presId="urn:microsoft.com/office/officeart/2005/8/layout/pyramid1"/>
    <dgm:cxn modelId="{1F68B5AF-64D8-4542-8FDC-451F35AA3AC4}" type="presOf" srcId="{339D18C9-3BB8-4333-8B42-62304805A61C}" destId="{9669AC86-8CEE-42AD-80A2-DC9DA03DE26C}" srcOrd="1" destOrd="0" presId="urn:microsoft.com/office/officeart/2005/8/layout/pyramid1"/>
    <dgm:cxn modelId="{9946AF76-80F4-4132-A0A7-CA5F7C8167ED}" type="presOf" srcId="{5867FD68-1D43-4081-A0B4-C55FE7CADED8}" destId="{21717BE6-B927-447D-BD1C-B78D718929A6}" srcOrd="1" destOrd="0" presId="urn:microsoft.com/office/officeart/2005/8/layout/pyramid1"/>
    <dgm:cxn modelId="{238735B6-53EA-4958-A58A-03A2A6F687C2}" srcId="{067D60C4-2570-4F80-B3E7-141995A0C413}" destId="{5867FD68-1D43-4081-A0B4-C55FE7CADED8}" srcOrd="0" destOrd="0" parTransId="{425617DA-28C4-4CF7-A1AD-94A5A0AEDDCF}" sibTransId="{D52BC4AA-4E40-492C-857C-1FF070463BAD}"/>
    <dgm:cxn modelId="{03B2498C-A369-4D0D-AF6C-A4B94C93CE47}" type="presOf" srcId="{067D60C4-2570-4F80-B3E7-141995A0C413}" destId="{2FB3677F-3FA0-44AF-AA62-67E8292D5BA7}" srcOrd="0" destOrd="0" presId="urn:microsoft.com/office/officeart/2005/8/layout/pyramid1"/>
    <dgm:cxn modelId="{F7544105-EEAB-4B63-97B6-1EC66C2A3F2D}" type="presOf" srcId="{339D18C9-3BB8-4333-8B42-62304805A61C}" destId="{FC219F90-4383-456C-89CB-9CBD684FA3BE}" srcOrd="0" destOrd="0" presId="urn:microsoft.com/office/officeart/2005/8/layout/pyramid1"/>
    <dgm:cxn modelId="{E06B8D36-ADFA-4E95-B3DE-4E6374DAF723}" srcId="{067D60C4-2570-4F80-B3E7-141995A0C413}" destId="{339D18C9-3BB8-4333-8B42-62304805A61C}" srcOrd="2" destOrd="0" parTransId="{DC44F68C-2027-4D20-ACA4-318F1DDC7DE2}" sibTransId="{9001B0BE-7EFA-4E3D-8B68-E2D6D96D5236}"/>
    <dgm:cxn modelId="{CA925458-9F58-476B-9A2A-5E751DDB6B55}" type="presParOf" srcId="{2FB3677F-3FA0-44AF-AA62-67E8292D5BA7}" destId="{0D2891DF-9AD6-4E76-9B6C-C422B4C5BEA3}" srcOrd="0" destOrd="0" presId="urn:microsoft.com/office/officeart/2005/8/layout/pyramid1"/>
    <dgm:cxn modelId="{99C7F457-C0C5-440A-9F60-A2C6336FEBA6}" type="presParOf" srcId="{0D2891DF-9AD6-4E76-9B6C-C422B4C5BEA3}" destId="{4D2AC378-8D41-41A7-ACE1-76D7785F0ED8}" srcOrd="0" destOrd="0" presId="urn:microsoft.com/office/officeart/2005/8/layout/pyramid1"/>
    <dgm:cxn modelId="{811EB735-E412-4A2A-9E6D-1FB2EEDA6646}" type="presParOf" srcId="{0D2891DF-9AD6-4E76-9B6C-C422B4C5BEA3}" destId="{21717BE6-B927-447D-BD1C-B78D718929A6}" srcOrd="1" destOrd="0" presId="urn:microsoft.com/office/officeart/2005/8/layout/pyramid1"/>
    <dgm:cxn modelId="{7289C3A7-D7A6-4433-9B6E-D25D15097271}" type="presParOf" srcId="{2FB3677F-3FA0-44AF-AA62-67E8292D5BA7}" destId="{34C12D84-12A7-4A81-9C4E-71B67785359C}" srcOrd="1" destOrd="0" presId="urn:microsoft.com/office/officeart/2005/8/layout/pyramid1"/>
    <dgm:cxn modelId="{EDBCF9B6-D117-4B2D-95F4-59CBB80DFAD8}" type="presParOf" srcId="{34C12D84-12A7-4A81-9C4E-71B67785359C}" destId="{9A188A3E-14D5-408E-B4EA-A2C19D522009}" srcOrd="0" destOrd="0" presId="urn:microsoft.com/office/officeart/2005/8/layout/pyramid1"/>
    <dgm:cxn modelId="{6AA56AA9-C429-45AE-A00D-3F2FE43A0B60}" type="presParOf" srcId="{34C12D84-12A7-4A81-9C4E-71B67785359C}" destId="{0AC7E644-E167-4708-955E-74C53345FF16}" srcOrd="1" destOrd="0" presId="urn:microsoft.com/office/officeart/2005/8/layout/pyramid1"/>
    <dgm:cxn modelId="{10BDBBD2-D4E1-475C-9578-4928A77F498A}" type="presParOf" srcId="{2FB3677F-3FA0-44AF-AA62-67E8292D5BA7}" destId="{4B212F9C-2A20-4C16-B52B-79CB6EE5E092}" srcOrd="2" destOrd="0" presId="urn:microsoft.com/office/officeart/2005/8/layout/pyramid1"/>
    <dgm:cxn modelId="{6AC1F91A-216C-47FA-86C3-02BA7B6DF331}" type="presParOf" srcId="{4B212F9C-2A20-4C16-B52B-79CB6EE5E092}" destId="{FC219F90-4383-456C-89CB-9CBD684FA3BE}" srcOrd="0" destOrd="0" presId="urn:microsoft.com/office/officeart/2005/8/layout/pyramid1"/>
    <dgm:cxn modelId="{B78635FC-4A29-4EDF-9546-2E8364B3B7BD}" type="presParOf" srcId="{4B212F9C-2A20-4C16-B52B-79CB6EE5E092}" destId="{9669AC86-8CEE-42AD-80A2-DC9DA03DE26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7D60C4-2570-4F80-B3E7-141995A0C413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5867FD68-1D43-4081-A0B4-C55FE7CADED8}">
      <dgm:prSet phldrT="[Text]"/>
      <dgm:spPr>
        <a:ln w="28575">
          <a:noFill/>
        </a:ln>
      </dgm:spPr>
      <dgm:t>
        <a:bodyPr/>
        <a:lstStyle/>
        <a:p>
          <a:endParaRPr lang="id-ID" b="1" dirty="0" smtClean="0">
            <a:solidFill>
              <a:srgbClr val="FFFF00"/>
            </a:solidFill>
          </a:endParaRPr>
        </a:p>
        <a:p>
          <a:endParaRPr lang="id-ID" b="1" dirty="0" smtClean="0">
            <a:solidFill>
              <a:srgbClr val="FFFF00"/>
            </a:solidFill>
          </a:endParaRPr>
        </a:p>
        <a:p>
          <a:r>
            <a:rPr lang="id-ID" dirty="0" smtClean="0">
              <a:solidFill>
                <a:schemeClr val="bg1"/>
              </a:solidFill>
            </a:rPr>
            <a:t>IDENTIFIKASI </a:t>
          </a:r>
        </a:p>
      </dgm:t>
    </dgm:pt>
    <dgm:pt modelId="{425617DA-28C4-4CF7-A1AD-94A5A0AEDDCF}" type="parTrans" cxnId="{238735B6-53EA-4958-A58A-03A2A6F687C2}">
      <dgm:prSet/>
      <dgm:spPr/>
      <dgm:t>
        <a:bodyPr/>
        <a:lstStyle/>
        <a:p>
          <a:endParaRPr lang="id-ID"/>
        </a:p>
      </dgm:t>
    </dgm:pt>
    <dgm:pt modelId="{D52BC4AA-4E40-492C-857C-1FF070463BAD}" type="sibTrans" cxnId="{238735B6-53EA-4958-A58A-03A2A6F687C2}">
      <dgm:prSet/>
      <dgm:spPr/>
      <dgm:t>
        <a:bodyPr/>
        <a:lstStyle/>
        <a:p>
          <a:endParaRPr lang="id-ID"/>
        </a:p>
      </dgm:t>
    </dgm:pt>
    <dgm:pt modelId="{F1B733F6-31C3-4E61-9411-F959FCDFE9AB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RULES</a:t>
          </a:r>
        </a:p>
        <a:p>
          <a:r>
            <a:rPr lang="id-ID" dirty="0" smtClean="0">
              <a:solidFill>
                <a:schemeClr val="bg1"/>
              </a:solidFill>
            </a:rPr>
            <a:t>ATURAN HUKUM </a:t>
          </a:r>
          <a:endParaRPr lang="id-ID" dirty="0">
            <a:solidFill>
              <a:schemeClr val="bg1"/>
            </a:solidFill>
          </a:endParaRPr>
        </a:p>
      </dgm:t>
    </dgm:pt>
    <dgm:pt modelId="{60FAC713-8C84-4523-B96B-7D9C1053E7C4}" type="parTrans" cxnId="{6A2EE590-6A0F-40F6-9365-B3419D266C50}">
      <dgm:prSet/>
      <dgm:spPr/>
      <dgm:t>
        <a:bodyPr/>
        <a:lstStyle/>
        <a:p>
          <a:endParaRPr lang="id-ID"/>
        </a:p>
      </dgm:t>
    </dgm:pt>
    <dgm:pt modelId="{F3C8AF04-C30D-4BB2-82E4-AEAE1610AC5F}" type="sibTrans" cxnId="{6A2EE590-6A0F-40F6-9365-B3419D266C50}">
      <dgm:prSet/>
      <dgm:spPr/>
      <dgm:t>
        <a:bodyPr/>
        <a:lstStyle/>
        <a:p>
          <a:endParaRPr lang="id-ID"/>
        </a:p>
      </dgm:t>
    </dgm:pt>
    <dgm:pt modelId="{339D18C9-3BB8-4333-8B42-62304805A61C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ANALYSIS </a:t>
          </a:r>
        </a:p>
        <a:p>
          <a:r>
            <a:rPr lang="id-ID" dirty="0" smtClean="0">
              <a:solidFill>
                <a:schemeClr val="bg1"/>
              </a:solidFill>
            </a:rPr>
            <a:t>ANALISA HUKUM</a:t>
          </a:r>
          <a:endParaRPr lang="id-ID" dirty="0">
            <a:solidFill>
              <a:schemeClr val="bg1"/>
            </a:solidFill>
          </a:endParaRPr>
        </a:p>
      </dgm:t>
    </dgm:pt>
    <dgm:pt modelId="{DC44F68C-2027-4D20-ACA4-318F1DDC7DE2}" type="parTrans" cxnId="{E06B8D36-ADFA-4E95-B3DE-4E6374DAF723}">
      <dgm:prSet/>
      <dgm:spPr/>
      <dgm:t>
        <a:bodyPr/>
        <a:lstStyle/>
        <a:p>
          <a:endParaRPr lang="id-ID"/>
        </a:p>
      </dgm:t>
    </dgm:pt>
    <dgm:pt modelId="{9001B0BE-7EFA-4E3D-8B68-E2D6D96D5236}" type="sibTrans" cxnId="{E06B8D36-ADFA-4E95-B3DE-4E6374DAF723}">
      <dgm:prSet/>
      <dgm:spPr/>
      <dgm:t>
        <a:bodyPr/>
        <a:lstStyle/>
        <a:p>
          <a:endParaRPr lang="id-ID"/>
        </a:p>
      </dgm:t>
    </dgm:pt>
    <dgm:pt modelId="{2FB3677F-3FA0-44AF-AA62-67E8292D5BA7}" type="pres">
      <dgm:prSet presAssocID="{067D60C4-2570-4F80-B3E7-141995A0C413}" presName="Name0" presStyleCnt="0">
        <dgm:presLayoutVars>
          <dgm:dir/>
          <dgm:animLvl val="lvl"/>
          <dgm:resizeHandles val="exact"/>
        </dgm:presLayoutVars>
      </dgm:prSet>
      <dgm:spPr/>
    </dgm:pt>
    <dgm:pt modelId="{0D2891DF-9AD6-4E76-9B6C-C422B4C5BEA3}" type="pres">
      <dgm:prSet presAssocID="{5867FD68-1D43-4081-A0B4-C55FE7CADED8}" presName="Name8" presStyleCnt="0"/>
      <dgm:spPr/>
    </dgm:pt>
    <dgm:pt modelId="{4D2AC378-8D41-41A7-ACE1-76D7785F0ED8}" type="pres">
      <dgm:prSet presAssocID="{5867FD68-1D43-4081-A0B4-C55FE7CADED8}" presName="level" presStyleLbl="node1" presStyleIdx="0" presStyleCnt="3" custScaleX="100658" custScaleY="10260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717BE6-B927-447D-BD1C-B78D718929A6}" type="pres">
      <dgm:prSet presAssocID="{5867FD68-1D43-4081-A0B4-C55FE7CAD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C12D84-12A7-4A81-9C4E-71B67785359C}" type="pres">
      <dgm:prSet presAssocID="{F1B733F6-31C3-4E61-9411-F959FCDFE9AB}" presName="Name8" presStyleCnt="0"/>
      <dgm:spPr/>
    </dgm:pt>
    <dgm:pt modelId="{9A188A3E-14D5-408E-B4EA-A2C19D522009}" type="pres">
      <dgm:prSet presAssocID="{F1B733F6-31C3-4E61-9411-F959FCDFE9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C7E644-E167-4708-955E-74C53345FF16}" type="pres">
      <dgm:prSet presAssocID="{F1B733F6-31C3-4E61-9411-F959FCDFE9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212F9C-2A20-4C16-B52B-79CB6EE5E092}" type="pres">
      <dgm:prSet presAssocID="{339D18C9-3BB8-4333-8B42-62304805A61C}" presName="Name8" presStyleCnt="0"/>
      <dgm:spPr/>
    </dgm:pt>
    <dgm:pt modelId="{FC219F90-4383-456C-89CB-9CBD684FA3BE}" type="pres">
      <dgm:prSet presAssocID="{339D18C9-3BB8-4333-8B42-62304805A61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69AC86-8CEE-42AD-80A2-DC9DA03DE26C}" type="pres">
      <dgm:prSet presAssocID="{339D18C9-3BB8-4333-8B42-62304805A6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896D4B6-6FC8-4853-9F64-E1FCFFA47E7A}" type="presOf" srcId="{339D18C9-3BB8-4333-8B42-62304805A61C}" destId="{FC219F90-4383-456C-89CB-9CBD684FA3BE}" srcOrd="0" destOrd="0" presId="urn:microsoft.com/office/officeart/2005/8/layout/pyramid1"/>
    <dgm:cxn modelId="{48FAD673-32F1-41C8-99D7-EB8A75F642B1}" type="presOf" srcId="{067D60C4-2570-4F80-B3E7-141995A0C413}" destId="{2FB3677F-3FA0-44AF-AA62-67E8292D5BA7}" srcOrd="0" destOrd="0" presId="urn:microsoft.com/office/officeart/2005/8/layout/pyramid1"/>
    <dgm:cxn modelId="{6A2EE590-6A0F-40F6-9365-B3419D266C50}" srcId="{067D60C4-2570-4F80-B3E7-141995A0C413}" destId="{F1B733F6-31C3-4E61-9411-F959FCDFE9AB}" srcOrd="1" destOrd="0" parTransId="{60FAC713-8C84-4523-B96B-7D9C1053E7C4}" sibTransId="{F3C8AF04-C30D-4BB2-82E4-AEAE1610AC5F}"/>
    <dgm:cxn modelId="{E06B8D36-ADFA-4E95-B3DE-4E6374DAF723}" srcId="{067D60C4-2570-4F80-B3E7-141995A0C413}" destId="{339D18C9-3BB8-4333-8B42-62304805A61C}" srcOrd="2" destOrd="0" parTransId="{DC44F68C-2027-4D20-ACA4-318F1DDC7DE2}" sibTransId="{9001B0BE-7EFA-4E3D-8B68-E2D6D96D5236}"/>
    <dgm:cxn modelId="{4ED8AA4C-31F4-4DC6-B7C1-E175B72A775D}" type="presOf" srcId="{F1B733F6-31C3-4E61-9411-F959FCDFE9AB}" destId="{9A188A3E-14D5-408E-B4EA-A2C19D522009}" srcOrd="0" destOrd="0" presId="urn:microsoft.com/office/officeart/2005/8/layout/pyramid1"/>
    <dgm:cxn modelId="{38BEDDEA-9B4F-466C-B11F-C9AB79D5B2A4}" type="presOf" srcId="{F1B733F6-31C3-4E61-9411-F959FCDFE9AB}" destId="{0AC7E644-E167-4708-955E-74C53345FF16}" srcOrd="1" destOrd="0" presId="urn:microsoft.com/office/officeart/2005/8/layout/pyramid1"/>
    <dgm:cxn modelId="{F3201D23-AF0B-4E46-BC4D-FE02EB789026}" type="presOf" srcId="{339D18C9-3BB8-4333-8B42-62304805A61C}" destId="{9669AC86-8CEE-42AD-80A2-DC9DA03DE26C}" srcOrd="1" destOrd="0" presId="urn:microsoft.com/office/officeart/2005/8/layout/pyramid1"/>
    <dgm:cxn modelId="{238735B6-53EA-4958-A58A-03A2A6F687C2}" srcId="{067D60C4-2570-4F80-B3E7-141995A0C413}" destId="{5867FD68-1D43-4081-A0B4-C55FE7CADED8}" srcOrd="0" destOrd="0" parTransId="{425617DA-28C4-4CF7-A1AD-94A5A0AEDDCF}" sibTransId="{D52BC4AA-4E40-492C-857C-1FF070463BAD}"/>
    <dgm:cxn modelId="{A180A841-9850-46F0-9FA8-4AA7B0D2466B}" type="presOf" srcId="{5867FD68-1D43-4081-A0B4-C55FE7CADED8}" destId="{4D2AC378-8D41-41A7-ACE1-76D7785F0ED8}" srcOrd="0" destOrd="0" presId="urn:microsoft.com/office/officeart/2005/8/layout/pyramid1"/>
    <dgm:cxn modelId="{AB6530CD-DEC1-4DAF-915C-8FD67A452763}" type="presOf" srcId="{5867FD68-1D43-4081-A0B4-C55FE7CADED8}" destId="{21717BE6-B927-447D-BD1C-B78D718929A6}" srcOrd="1" destOrd="0" presId="urn:microsoft.com/office/officeart/2005/8/layout/pyramid1"/>
    <dgm:cxn modelId="{B116798C-926E-4E70-B914-956F4D23A210}" type="presParOf" srcId="{2FB3677F-3FA0-44AF-AA62-67E8292D5BA7}" destId="{0D2891DF-9AD6-4E76-9B6C-C422B4C5BEA3}" srcOrd="0" destOrd="0" presId="urn:microsoft.com/office/officeart/2005/8/layout/pyramid1"/>
    <dgm:cxn modelId="{C9C2BFF7-F668-4906-B911-D25F7BCE9FA6}" type="presParOf" srcId="{0D2891DF-9AD6-4E76-9B6C-C422B4C5BEA3}" destId="{4D2AC378-8D41-41A7-ACE1-76D7785F0ED8}" srcOrd="0" destOrd="0" presId="urn:microsoft.com/office/officeart/2005/8/layout/pyramid1"/>
    <dgm:cxn modelId="{F4B1E368-C809-4F75-A52C-D690C2E237F1}" type="presParOf" srcId="{0D2891DF-9AD6-4E76-9B6C-C422B4C5BEA3}" destId="{21717BE6-B927-447D-BD1C-B78D718929A6}" srcOrd="1" destOrd="0" presId="urn:microsoft.com/office/officeart/2005/8/layout/pyramid1"/>
    <dgm:cxn modelId="{9186B3F3-37BD-430F-AA75-F897C3580527}" type="presParOf" srcId="{2FB3677F-3FA0-44AF-AA62-67E8292D5BA7}" destId="{34C12D84-12A7-4A81-9C4E-71B67785359C}" srcOrd="1" destOrd="0" presId="urn:microsoft.com/office/officeart/2005/8/layout/pyramid1"/>
    <dgm:cxn modelId="{69AC7A8F-F88C-4EBC-AC61-4FBF5C56C096}" type="presParOf" srcId="{34C12D84-12A7-4A81-9C4E-71B67785359C}" destId="{9A188A3E-14D5-408E-B4EA-A2C19D522009}" srcOrd="0" destOrd="0" presId="urn:microsoft.com/office/officeart/2005/8/layout/pyramid1"/>
    <dgm:cxn modelId="{E2EA29B0-B1EE-4694-BB7B-02BD4AB2740B}" type="presParOf" srcId="{34C12D84-12A7-4A81-9C4E-71B67785359C}" destId="{0AC7E644-E167-4708-955E-74C53345FF16}" srcOrd="1" destOrd="0" presId="urn:microsoft.com/office/officeart/2005/8/layout/pyramid1"/>
    <dgm:cxn modelId="{AF8CD079-5155-40C2-8105-B452B41EB322}" type="presParOf" srcId="{2FB3677F-3FA0-44AF-AA62-67E8292D5BA7}" destId="{4B212F9C-2A20-4C16-B52B-79CB6EE5E092}" srcOrd="2" destOrd="0" presId="urn:microsoft.com/office/officeart/2005/8/layout/pyramid1"/>
    <dgm:cxn modelId="{F2EC76C7-EDFD-4B93-8187-03AEC73E985D}" type="presParOf" srcId="{4B212F9C-2A20-4C16-B52B-79CB6EE5E092}" destId="{FC219F90-4383-456C-89CB-9CBD684FA3BE}" srcOrd="0" destOrd="0" presId="urn:microsoft.com/office/officeart/2005/8/layout/pyramid1"/>
    <dgm:cxn modelId="{B5543DEE-9FDD-441E-AEDE-3CCFE503BF90}" type="presParOf" srcId="{4B212F9C-2A20-4C16-B52B-79CB6EE5E092}" destId="{9669AC86-8CEE-42AD-80A2-DC9DA03DE26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C378-8D41-41A7-ACE1-76D7785F0ED8}">
      <dsp:nvSpPr>
        <dsp:cNvPr id="0" name=""/>
        <dsp:cNvSpPr/>
      </dsp:nvSpPr>
      <dsp:spPr>
        <a:xfrm>
          <a:off x="1243850" y="0"/>
          <a:ext cx="1532783" cy="1535177"/>
        </a:xfrm>
        <a:prstGeom prst="trapezoid">
          <a:avLst>
            <a:gd name="adj" fmla="val 434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rgbClr val="FFFF00"/>
              </a:solidFill>
            </a:rPr>
            <a:t>IDENTIFIKASI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rgbClr val="FFFF00"/>
              </a:solidFill>
            </a:rPr>
            <a:t>L.T.U</a:t>
          </a:r>
          <a:r>
            <a:rPr lang="id-ID" sz="1400" b="1" kern="1200" dirty="0" smtClean="0">
              <a:solidFill>
                <a:srgbClr val="FFFF00"/>
              </a:solidFill>
            </a:rPr>
            <a:t>S</a:t>
          </a:r>
        </a:p>
      </dsp:txBody>
      <dsp:txXfrm>
        <a:off x="1243850" y="0"/>
        <a:ext cx="1532783" cy="1535177"/>
      </dsp:txXfrm>
    </dsp:sp>
    <dsp:sp modelId="{9A188A3E-14D5-408E-B4EA-A2C19D522009}">
      <dsp:nvSpPr>
        <dsp:cNvPr id="0" name=""/>
        <dsp:cNvSpPr/>
      </dsp:nvSpPr>
      <dsp:spPr>
        <a:xfrm>
          <a:off x="666097" y="1535177"/>
          <a:ext cx="2664390" cy="1535177"/>
        </a:xfrm>
        <a:prstGeom prst="trapezoid">
          <a:avLst>
            <a:gd name="adj" fmla="val 43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rgbClr val="FFFF00"/>
              </a:solidFill>
            </a:rPr>
            <a:t>RULES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chemeClr val="bg1"/>
              </a:solidFill>
            </a:rPr>
            <a:t>ATURAN HUKUM </a:t>
          </a:r>
          <a:endParaRPr lang="id-ID" sz="3200" kern="1200" dirty="0">
            <a:solidFill>
              <a:schemeClr val="bg1"/>
            </a:solidFill>
          </a:endParaRPr>
        </a:p>
      </dsp:txBody>
      <dsp:txXfrm>
        <a:off x="1132366" y="1535177"/>
        <a:ext cx="1731853" cy="1535177"/>
      </dsp:txXfrm>
    </dsp:sp>
    <dsp:sp modelId="{FC219F90-4383-456C-89CB-9CBD684FA3BE}">
      <dsp:nvSpPr>
        <dsp:cNvPr id="0" name=""/>
        <dsp:cNvSpPr/>
      </dsp:nvSpPr>
      <dsp:spPr>
        <a:xfrm>
          <a:off x="0" y="3070355"/>
          <a:ext cx="3996586" cy="1535177"/>
        </a:xfrm>
        <a:prstGeom prst="trapezoid">
          <a:avLst>
            <a:gd name="adj" fmla="val 4338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rgbClr val="FFFF00"/>
              </a:solidFill>
            </a:rPr>
            <a:t>ANALYSIS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ANALISA HUKUM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rgbClr val="FFFF00"/>
              </a:solidFill>
            </a:rPr>
            <a:t>CONCLUTION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KESIMPULAN</a:t>
          </a:r>
          <a:endParaRPr lang="id-ID" sz="2000" kern="1200" dirty="0">
            <a:solidFill>
              <a:schemeClr val="bg1"/>
            </a:solidFill>
          </a:endParaRPr>
        </a:p>
      </dsp:txBody>
      <dsp:txXfrm>
        <a:off x="699402" y="3070355"/>
        <a:ext cx="2597780" cy="153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C378-8D41-41A7-ACE1-76D7785F0ED8}">
      <dsp:nvSpPr>
        <dsp:cNvPr id="0" name=""/>
        <dsp:cNvSpPr/>
      </dsp:nvSpPr>
      <dsp:spPr>
        <a:xfrm>
          <a:off x="1729453" y="0"/>
          <a:ext cx="1671918" cy="1418778"/>
        </a:xfrm>
        <a:prstGeom prst="trapezoid">
          <a:avLst>
            <a:gd name="adj" fmla="val 588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rgbClr val="FFFF00"/>
              </a:solidFill>
            </a:rPr>
            <a:t>IDENTIFIKSI</a:t>
          </a:r>
        </a:p>
      </dsp:txBody>
      <dsp:txXfrm>
        <a:off x="1729453" y="0"/>
        <a:ext cx="1671918" cy="1418778"/>
      </dsp:txXfrm>
    </dsp:sp>
    <dsp:sp modelId="{9A188A3E-14D5-408E-B4EA-A2C19D522009}">
      <dsp:nvSpPr>
        <dsp:cNvPr id="0" name=""/>
        <dsp:cNvSpPr/>
      </dsp:nvSpPr>
      <dsp:spPr>
        <a:xfrm>
          <a:off x="199599" y="1376355"/>
          <a:ext cx="1595571" cy="584695"/>
        </a:xfrm>
        <a:prstGeom prst="trapezoid">
          <a:avLst>
            <a:gd name="adj" fmla="val 588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rgbClr val="FFFF00"/>
              </a:solidFill>
            </a:rPr>
            <a:t>RULES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ATURAN HUKUM 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478824" y="1376355"/>
        <a:ext cx="1037121" cy="584695"/>
      </dsp:txXfrm>
    </dsp:sp>
    <dsp:sp modelId="{FC219F90-4383-456C-89CB-9CBD684FA3BE}">
      <dsp:nvSpPr>
        <dsp:cNvPr id="0" name=""/>
        <dsp:cNvSpPr/>
      </dsp:nvSpPr>
      <dsp:spPr>
        <a:xfrm>
          <a:off x="1713807" y="1976893"/>
          <a:ext cx="1473990" cy="1056857"/>
        </a:xfrm>
        <a:prstGeom prst="trapezoid">
          <a:avLst>
            <a:gd name="adj" fmla="val 588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rgbClr val="FFFF00"/>
              </a:solidFill>
            </a:rPr>
            <a:t>ANALYSIS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ANALISA HUKUM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1971755" y="1976893"/>
        <a:ext cx="958094" cy="1056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AC378-8D41-41A7-ACE1-76D7785F0ED8}">
      <dsp:nvSpPr>
        <dsp:cNvPr id="0" name=""/>
        <dsp:cNvSpPr/>
      </dsp:nvSpPr>
      <dsp:spPr>
        <a:xfrm>
          <a:off x="1316259" y="0"/>
          <a:ext cx="1364066" cy="1742871"/>
        </a:xfrm>
        <a:prstGeom prst="trapezoid">
          <a:avLst>
            <a:gd name="adj" fmla="val 4967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b="1" kern="1200" dirty="0" smtClean="0">
            <a:solidFill>
              <a:srgbClr val="FFFF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b="1" kern="1200" dirty="0" smtClean="0">
            <a:solidFill>
              <a:srgbClr val="FFFF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bg1"/>
              </a:solidFill>
            </a:rPr>
            <a:t>IDENTIFIKASI </a:t>
          </a:r>
        </a:p>
      </dsp:txBody>
      <dsp:txXfrm>
        <a:off x="1316259" y="0"/>
        <a:ext cx="1364066" cy="1742871"/>
      </dsp:txXfrm>
    </dsp:sp>
    <dsp:sp modelId="{9A188A3E-14D5-408E-B4EA-A2C19D522009}">
      <dsp:nvSpPr>
        <dsp:cNvPr id="0" name=""/>
        <dsp:cNvSpPr/>
      </dsp:nvSpPr>
      <dsp:spPr>
        <a:xfrm>
          <a:off x="660359" y="1742871"/>
          <a:ext cx="2675867" cy="1698588"/>
        </a:xfrm>
        <a:prstGeom prst="trapezoid">
          <a:avLst>
            <a:gd name="adj" fmla="val 388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rgbClr val="FFFF00"/>
              </a:solidFill>
            </a:rPr>
            <a:t>RULES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bg1"/>
              </a:solidFill>
            </a:rPr>
            <a:t>ATURAN HUKUM </a:t>
          </a:r>
          <a:endParaRPr lang="id-ID" sz="1600" kern="1200" dirty="0">
            <a:solidFill>
              <a:schemeClr val="bg1"/>
            </a:solidFill>
          </a:endParaRPr>
        </a:p>
      </dsp:txBody>
      <dsp:txXfrm>
        <a:off x="1128635" y="1742871"/>
        <a:ext cx="1739314" cy="1698588"/>
      </dsp:txXfrm>
    </dsp:sp>
    <dsp:sp modelId="{FC219F90-4383-456C-89CB-9CBD684FA3BE}">
      <dsp:nvSpPr>
        <dsp:cNvPr id="0" name=""/>
        <dsp:cNvSpPr/>
      </dsp:nvSpPr>
      <dsp:spPr>
        <a:xfrm>
          <a:off x="0" y="3441460"/>
          <a:ext cx="3996586" cy="1698588"/>
        </a:xfrm>
        <a:prstGeom prst="trapezoid">
          <a:avLst>
            <a:gd name="adj" fmla="val 388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rgbClr val="FFFF00"/>
              </a:solidFill>
            </a:rPr>
            <a:t>ANALYSIS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bg1"/>
              </a:solidFill>
            </a:rPr>
            <a:t>ANALISA HUKUM</a:t>
          </a:r>
          <a:endParaRPr lang="id-ID" sz="1600" kern="1200" dirty="0">
            <a:solidFill>
              <a:schemeClr val="bg1"/>
            </a:solidFill>
          </a:endParaRPr>
        </a:p>
      </dsp:txBody>
      <dsp:txXfrm>
        <a:off x="699402" y="3441460"/>
        <a:ext cx="2597780" cy="1698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=""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771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64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8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07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613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5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8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26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064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=""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1064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4616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9490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6749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9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834097" y="296470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6" y="682896"/>
            <a:ext cx="86012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b="1" dirty="0" smtClean="0">
                <a:solidFill>
                  <a:schemeClr val="bg1"/>
                </a:solidFill>
                <a:cs typeface="Arial" pitchFamily="34" charset="0"/>
              </a:rPr>
              <a:t>TRAINING LEGAL </a:t>
            </a:r>
          </a:p>
          <a:p>
            <a:r>
              <a:rPr lang="id-ID" altLang="ko-KR" sz="5400" b="1" dirty="0" smtClean="0">
                <a:solidFill>
                  <a:schemeClr val="bg1"/>
                </a:solidFill>
                <a:cs typeface="Arial" pitchFamily="34" charset="0"/>
              </a:rPr>
              <a:t>OPINION DRAFTING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23955" y="5374824"/>
            <a:ext cx="38938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AZMI SYAHPUTRA, S.H., M.H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223955" y="5829911"/>
            <a:ext cx="3220288" cy="48859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b="1" dirty="0" smtClean="0">
                <a:latin typeface="Times New Roman" pitchFamily="18" charset="0"/>
                <a:cs typeface="Times New Roman" pitchFamily="18" charset="0"/>
              </a:rPr>
              <a:t>DOSEN FH UNIVERSITAS TRISAKTI</a:t>
            </a:r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359910" y="206877"/>
            <a:ext cx="9289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5400" b="1" dirty="0" smtClean="0">
                <a:solidFill>
                  <a:schemeClr val="bg1"/>
                </a:solidFill>
                <a:latin typeface="+mj-lt"/>
              </a:rPr>
              <a:t>Latihan Pembuatan Legal Opinion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4685" y="1961203"/>
            <a:ext cx="5071899" cy="1511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(Siapkan Sarana dan Alat Tulis Saudara)</a:t>
            </a:r>
            <a:endParaRPr lang="en-US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r="10238"/>
          <a:stretch>
            <a:fillRect/>
          </a:stretch>
        </p:blipFill>
        <p:spPr>
          <a:xfrm>
            <a:off x="7779224" y="1297135"/>
            <a:ext cx="3153104" cy="3547820"/>
          </a:xfrm>
        </p:spPr>
      </p:pic>
    </p:spTree>
    <p:extLst>
      <p:ext uri="{BB962C8B-B14F-4D97-AF65-F5344CB8AC3E}">
        <p14:creationId xmlns:p14="http://schemas.microsoft.com/office/powerpoint/2010/main" val="3105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259308" y="931824"/>
            <a:ext cx="461066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PENUTUP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943764" y="16465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Pendapat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merupakan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salah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satu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bentuk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penulisan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Pendapat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seperti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juga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sifat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penulisan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memerlukan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pemahaman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kajian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secara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doctrinal,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analisis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masalah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akurat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Pendek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kata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semua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berhubungan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dengan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kompleksitas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menjadi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urusan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setiap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mereka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duduk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dalam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posisi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di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lapangan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diladang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ilmu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sehingga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adanya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urgensi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kepentingan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dan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kebutuhan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untuk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membuat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suatu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pandangan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atau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pendapat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hukum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3016156" y="4575571"/>
            <a:ext cx="461066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dirty="0" smtClean="0">
                <a:solidFill>
                  <a:srgbClr val="FFFF00"/>
                </a:solidFill>
                <a:latin typeface="Times New Roman"/>
              </a:rPr>
              <a:t>TERIMA KASIH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604" y="1445619"/>
            <a:ext cx="11450471" cy="379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3600" b="1" dirty="0" smtClean="0">
                <a:solidFill>
                  <a:sysClr val="window" lastClr="FFFFFF"/>
                </a:solidFill>
                <a:latin typeface="Times New Roman"/>
                <a:ea typeface="Times New Roman"/>
              </a:rPr>
              <a:t>#Majukedepanmeluruskan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3600" b="1" dirty="0" smtClean="0">
                <a:solidFill>
                  <a:sysClr val="window" lastClr="FFFFFF"/>
                </a:solidFill>
                <a:latin typeface="Times New Roman"/>
                <a:ea typeface="Times New Roman"/>
              </a:rPr>
              <a:t>#Membangunsistemsamadenganmembangunmasadepan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</a:rPr>
              <a:t>#Keadilansosialbagiseluruhrakyatindonesia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4" y="486643"/>
            <a:ext cx="7499777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3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TRAINING LEGAL OPINION DRAFTING.</a:t>
            </a:r>
          </a:p>
          <a:p>
            <a:pPr algn="ctr"/>
            <a:r>
              <a:rPr lang="id-ID" altLang="ko-KR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Program studi Magister ilmu Hukum Pascasarajana Universitas Medan.</a:t>
            </a:r>
          </a:p>
          <a:p>
            <a:pPr algn="ctr"/>
            <a:r>
              <a:rPr lang="id-ID" altLang="ko-KR" sz="2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15 s/d 17 November </a:t>
            </a:r>
            <a:r>
              <a:rPr lang="id-ID" altLang="ko-KR" sz="2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2021.</a:t>
            </a:r>
            <a:endParaRPr lang="id-ID" altLang="ko-KR" sz="2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1996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680"/>
            <a:ext cx="12192000" cy="5608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642360" y="206854"/>
            <a:ext cx="46177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b="1" dirty="0" smtClean="0">
                <a:solidFill>
                  <a:schemeClr val="bg1"/>
                </a:solidFill>
                <a:cs typeface="Arial" pitchFamily="34" charset="0"/>
              </a:rPr>
              <a:t>PROLOG</a:t>
            </a:r>
          </a:p>
        </p:txBody>
      </p:sp>
    </p:spTree>
    <p:extLst>
      <p:ext uri="{BB962C8B-B14F-4D97-AF65-F5344CB8AC3E}">
        <p14:creationId xmlns:p14="http://schemas.microsoft.com/office/powerpoint/2010/main" val="353794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4B0FF5B-5857-4DD2-8316-525F7AB76D4C}"/>
              </a:ext>
            </a:extLst>
          </p:cNvPr>
          <p:cNvGrpSpPr/>
          <p:nvPr/>
        </p:nvGrpSpPr>
        <p:grpSpPr>
          <a:xfrm>
            <a:off x="5007252" y="2280293"/>
            <a:ext cx="6983876" cy="2771209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175658" y="2449886"/>
            <a:ext cx="670039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Istilah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Legal Opinion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bahasa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latin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disebut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lus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Opinio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lus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artinya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Hukum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Opinio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artinya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pandangan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atau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pendapat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. Legal Opinion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adalah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istilah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dikenal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hukum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Common Law (Anglo Saxon),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sedangkan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hukum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Eropa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Kontinental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(Civil Law)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dikenal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istilah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Legal Critics.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47000" y="135872"/>
            <a:ext cx="63440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PENGERTIAN </a:t>
            </a:r>
            <a:r>
              <a:rPr lang="en-US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id-ID" altLang="ko-KR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id-ID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rPr>
              <a:t>LEGAL OPINION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10112375" cy="1230313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latin typeface="Arial Black" pitchFamily="34" charset="0"/>
              </a:rPr>
              <a:t>SISTEMATIKA PENULISAN LEGAL </a:t>
            </a:r>
            <a:r>
              <a:rPr lang="en-US" sz="4800" b="1" dirty="0" smtClean="0">
                <a:solidFill>
                  <a:srgbClr val="FFFF00"/>
                </a:solidFill>
                <a:latin typeface="Arial Black" pitchFamily="34" charset="0"/>
              </a:rPr>
              <a:t>OPINION</a:t>
            </a:r>
            <a:endParaRPr lang="id-ID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808" y="2009632"/>
            <a:ext cx="7485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Kata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Kunci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Rumus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</a:rPr>
              <a:t> : IRAC</a:t>
            </a: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Kelebihan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IRAC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membantu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menyederhanakan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kompleksitas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hukum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sebuah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rumus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Formula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sederhana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bahwa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IRAC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memungkinkan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menyederhanakan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kompleksitas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permasalahan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hukum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sebuah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rumus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formula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sederhana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Formula IRAC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terbentuk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=""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49" y="1542010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=""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315635" y="910657"/>
            <a:ext cx="1884064" cy="2545073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=""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315633" y="9106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I</a:t>
            </a:r>
            <a:endParaRPr lang="ko-KR" altLang="en-US" sz="27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1315632" y="2003023"/>
            <a:ext cx="1884065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600" b="1" dirty="0" smtClean="0"/>
              <a:t>IDENTIFICATION</a:t>
            </a:r>
            <a:endParaRPr lang="ko-KR" altLang="en-US" sz="16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9697" y="158165"/>
            <a:ext cx="5701434" cy="724247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IRAC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=""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3619984" y="941883"/>
            <a:ext cx="1884066" cy="2550405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3619986" y="910656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58FDC561-B30F-4A44-87B4-A0C4B7A83534}"/>
              </a:ext>
            </a:extLst>
          </p:cNvPr>
          <p:cNvSpPr/>
          <p:nvPr/>
        </p:nvSpPr>
        <p:spPr>
          <a:xfrm>
            <a:off x="3619984" y="1983519"/>
            <a:ext cx="1884064" cy="552424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REGULATION</a:t>
            </a:r>
            <a:endParaRPr lang="en-US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=""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5852244" y="941883"/>
            <a:ext cx="1884067" cy="2545073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5852244" y="910655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0A833B9A-BB6B-45A8-B1D6-EACFD077E0FF}"/>
              </a:ext>
            </a:extLst>
          </p:cNvPr>
          <p:cNvSpPr/>
          <p:nvPr/>
        </p:nvSpPr>
        <p:spPr>
          <a:xfrm>
            <a:off x="5852240" y="2018919"/>
            <a:ext cx="1884063" cy="396332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  <a:cs typeface="Aharoni" panose="02010803020104030203" pitchFamily="2" charset="-79"/>
              </a:rPr>
              <a:t>ANALYSIS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=""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8084501" y="882412"/>
            <a:ext cx="1884063" cy="2545073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=""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8084502" y="882412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="" xmlns:a16="http://schemas.microsoft.com/office/drawing/2014/main" id="{4D47FA64-40F5-4623-816B-FC4EF5EB434E}"/>
              </a:ext>
            </a:extLst>
          </p:cNvPr>
          <p:cNvSpPr/>
          <p:nvPr/>
        </p:nvSpPr>
        <p:spPr>
          <a:xfrm>
            <a:off x="8084497" y="2018919"/>
            <a:ext cx="1884067" cy="396332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CONCLUSION</a:t>
            </a:r>
            <a:endParaRPr lang="en-US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C804A2D-2D0A-4CBC-A17E-C20D10A47806}"/>
              </a:ext>
            </a:extLst>
          </p:cNvPr>
          <p:cNvSpPr txBox="1"/>
          <p:nvPr/>
        </p:nvSpPr>
        <p:spPr>
          <a:xfrm>
            <a:off x="8218305" y="2687829"/>
            <a:ext cx="161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00349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000" b="1" dirty="0">
                <a:solidFill>
                  <a:schemeClr val="bg1"/>
                </a:solidFill>
                <a:cs typeface="Arial" charset="0"/>
              </a:rPr>
              <a:t>C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001298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000" b="1" dirty="0">
                <a:solidFill>
                  <a:schemeClr val="bg1"/>
                </a:solidFill>
                <a:cs typeface="Arial" charset="0"/>
              </a:rPr>
              <a:t>A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398" y="1004695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000" b="1" dirty="0">
                <a:solidFill>
                  <a:schemeClr val="bg1"/>
                </a:solidFill>
                <a:cs typeface="Arial" charset="0"/>
              </a:rPr>
              <a:t>R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000" b="1" dirty="0" smtClean="0">
                <a:solidFill>
                  <a:schemeClr val="bg1"/>
                </a:solidFill>
                <a:cs typeface="Arial" charset="0"/>
              </a:rPr>
              <a:t>I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50169" y="3420661"/>
            <a:ext cx="5131558" cy="72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BAGIAN TERPENTING IRAC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9007" y="4143992"/>
            <a:ext cx="7627302" cy="248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Untuk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mengilustrasikan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betapa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pentingnya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unsur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analisis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berikut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dikemukakan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modifikasi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model formula IRAC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tradisional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Model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modifikasi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disebut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dengan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Segitiga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IRAC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doni MT" panose="020706030806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7211" y="23338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359911" y="206877"/>
            <a:ext cx="1125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3600" b="1" dirty="0" smtClean="0">
                <a:solidFill>
                  <a:srgbClr val="FFFF00"/>
                </a:solidFill>
              </a:rPr>
              <a:t>A </a:t>
            </a:r>
            <a:r>
              <a:rPr lang="id-ID" altLang="ko-KR" b="1" dirty="0" smtClean="0">
                <a:solidFill>
                  <a:srgbClr val="FFFF00"/>
                </a:solidFill>
              </a:rPr>
              <a:t>Sampai</a:t>
            </a:r>
            <a:r>
              <a:rPr lang="id-ID" altLang="ko-KR" sz="3600" b="1" dirty="0" smtClean="0">
                <a:solidFill>
                  <a:srgbClr val="FFFF00"/>
                </a:solidFill>
              </a:rPr>
              <a:t> Z  KONSEPTUAL </a:t>
            </a:r>
          </a:p>
          <a:p>
            <a:r>
              <a:rPr lang="id-ID" altLang="ko-KR" sz="3600" b="1" dirty="0" smtClean="0">
                <a:solidFill>
                  <a:srgbClr val="FFFF00"/>
                </a:solidFill>
              </a:rPr>
              <a:t>IRISAN LEGAL OPINION DAN LEGAL REASONING</a:t>
            </a:r>
            <a:endParaRPr lang="ko-KR" altLang="en-US" sz="3600" dirty="0">
              <a:solidFill>
                <a:srgbClr val="FFFF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546100" y="2312081"/>
            <a:ext cx="2362199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10404711" y="3824029"/>
            <a:ext cx="1548390" cy="7361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10508333" y="3877928"/>
            <a:ext cx="1828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prstClr val="white"/>
                </a:solidFill>
              </a:rPr>
              <a:t>  </a:t>
            </a:r>
            <a:r>
              <a:rPr lang="id-ID" sz="2400" b="1" dirty="0" smtClean="0">
                <a:solidFill>
                  <a:prstClr val="white"/>
                </a:solidFill>
              </a:rPr>
              <a:t>FACT</a:t>
            </a:r>
          </a:p>
          <a:p>
            <a:r>
              <a:rPr lang="id-ID" sz="1400" dirty="0" smtClean="0">
                <a:solidFill>
                  <a:prstClr val="white"/>
                </a:solidFill>
              </a:rPr>
              <a:t>FACTA HUKUM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9662616" y="3947224"/>
            <a:ext cx="559558" cy="4777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4" name="Striped Right Arrow 53"/>
          <p:cNvSpPr/>
          <p:nvPr/>
        </p:nvSpPr>
        <p:spPr>
          <a:xfrm>
            <a:off x="4613606" y="3111699"/>
            <a:ext cx="1514616" cy="1039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546100" y="3809074"/>
            <a:ext cx="2362199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546100" y="3053520"/>
            <a:ext cx="2362199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546100" y="4574010"/>
            <a:ext cx="2362199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546100" y="5322312"/>
            <a:ext cx="2362199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872960" y="2360890"/>
            <a:ext cx="1708478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b="1" dirty="0" smtClean="0">
                <a:solidFill>
                  <a:prstClr val="white"/>
                </a:solidFill>
              </a:rPr>
              <a:t>PROBLEM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23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546100" y="6084811"/>
            <a:ext cx="2362199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872960" y="3122374"/>
            <a:ext cx="1708478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b="1" dirty="0" smtClean="0">
                <a:solidFill>
                  <a:prstClr val="white"/>
                </a:solidFill>
              </a:rPr>
              <a:t>ATTITUDE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872960" y="5391166"/>
            <a:ext cx="1708478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b="1" dirty="0" smtClean="0">
                <a:solidFill>
                  <a:prstClr val="white"/>
                </a:solidFill>
              </a:rPr>
              <a:t>CONCLUTION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923759" y="4642864"/>
            <a:ext cx="1708478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b="1" dirty="0" smtClean="0">
                <a:solidFill>
                  <a:prstClr val="white"/>
                </a:solidFill>
              </a:rPr>
              <a:t>ACTIVITY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28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872960" y="3877928"/>
            <a:ext cx="1708478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b="1" dirty="0" smtClean="0">
                <a:solidFill>
                  <a:prstClr val="white"/>
                </a:solidFill>
              </a:rPr>
              <a:t>METHODE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29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872959" y="6153665"/>
            <a:ext cx="1708478" cy="547093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1400" b="1" dirty="0" smtClean="0">
                <a:solidFill>
                  <a:prstClr val="white"/>
                </a:solidFill>
              </a:rPr>
              <a:t>EFFECT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30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641270" y="1614946"/>
            <a:ext cx="3619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4800" b="1" dirty="0" smtClean="0">
                <a:solidFill>
                  <a:prstClr val="white"/>
                </a:solidFill>
              </a:rPr>
              <a:t>PAMACE</a:t>
            </a:r>
            <a:endParaRPr lang="ko-KR" altLang="en-US" sz="4800" dirty="0">
              <a:solidFill>
                <a:prstClr val="white"/>
              </a:solidFill>
            </a:endParaRPr>
          </a:p>
        </p:txBody>
      </p:sp>
      <p:sp>
        <p:nvSpPr>
          <p:cNvPr id="31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6889155" y="1480626"/>
            <a:ext cx="3619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4800" b="1" dirty="0" smtClean="0">
                <a:solidFill>
                  <a:prstClr val="white"/>
                </a:solidFill>
              </a:rPr>
              <a:t>IRAC + F</a:t>
            </a:r>
            <a:endParaRPr lang="ko-KR" altLang="en-US" sz="4800" dirty="0">
              <a:solidFill>
                <a:prstClr val="white"/>
              </a:solidFill>
            </a:endParaRPr>
          </a:p>
        </p:txBody>
      </p:sp>
      <p:graphicFrame>
        <p:nvGraphicFramePr>
          <p:cNvPr id="37" name="Picture Placeholder 2"/>
          <p:cNvGraphicFramePr>
            <a:graphicFrameLocks noGrp="1"/>
          </p:cNvGraphicFramePr>
          <p:nvPr>
            <p:ph type="pic" idx="12"/>
            <p:extLst>
              <p:ext uri="{D42A27DB-BD31-4B8C-83A1-F6EECF244321}">
                <p14:modId xmlns:p14="http://schemas.microsoft.com/office/powerpoint/2010/main" val="1227625224"/>
              </p:ext>
            </p:extLst>
          </p:nvPr>
        </p:nvGraphicFramePr>
        <p:xfrm>
          <a:off x="6074514" y="2164080"/>
          <a:ext cx="3996586" cy="460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Striped Right Arrow 37"/>
          <p:cNvSpPr/>
          <p:nvPr/>
        </p:nvSpPr>
        <p:spPr>
          <a:xfrm rot="10800000">
            <a:off x="4587020" y="4282537"/>
            <a:ext cx="1514616" cy="10397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3519619" y="5455585"/>
            <a:ext cx="2335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prstClr val="white"/>
                </a:solidFill>
              </a:rPr>
              <a:t>SINERGI DAN DI KUNCI</a:t>
            </a:r>
          </a:p>
        </p:txBody>
      </p:sp>
    </p:spTree>
    <p:extLst>
      <p:ext uri="{BB962C8B-B14F-4D97-AF65-F5344CB8AC3E}">
        <p14:creationId xmlns:p14="http://schemas.microsoft.com/office/powerpoint/2010/main" val="36127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209586" y="22295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359911" y="206877"/>
            <a:ext cx="3591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5400" b="1" dirty="0" smtClean="0">
                <a:solidFill>
                  <a:schemeClr val="bg1"/>
                </a:solidFill>
                <a:latin typeface="+mj-lt"/>
              </a:rPr>
              <a:t>SEGITIGA</a:t>
            </a:r>
            <a:r>
              <a:rPr lang="en-US" altLang="ko-KR" sz="5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d-ID" altLang="ko-KR" sz="5400" b="1" dirty="0" smtClean="0">
                <a:solidFill>
                  <a:schemeClr val="bg1"/>
                </a:solidFill>
                <a:latin typeface="+mj-lt"/>
              </a:rPr>
              <a:t>IRAC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4395302" y="2910830"/>
            <a:ext cx="1575881" cy="6848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10352458" y="2517079"/>
            <a:ext cx="1548390" cy="7361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10481480" y="2517078"/>
            <a:ext cx="1828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  </a:t>
            </a:r>
            <a:r>
              <a:rPr lang="id-ID" sz="2400" b="1" dirty="0" smtClean="0">
                <a:solidFill>
                  <a:schemeClr val="bg1"/>
                </a:solidFill>
              </a:rPr>
              <a:t>FACT</a:t>
            </a:r>
          </a:p>
          <a:p>
            <a:r>
              <a:rPr lang="id-ID" sz="1400" dirty="0" smtClean="0">
                <a:solidFill>
                  <a:schemeClr val="bg1"/>
                </a:solidFill>
              </a:rPr>
              <a:t>FACTA HUKUM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Picture Placeholder 2"/>
          <p:cNvGraphicFramePr>
            <a:graphicFrameLocks noGrp="1"/>
          </p:cNvGraphicFramePr>
          <p:nvPr>
            <p:ph type="pic" idx="12"/>
            <p:extLst>
              <p:ext uri="{D42A27DB-BD31-4B8C-83A1-F6EECF244321}">
                <p14:modId xmlns:p14="http://schemas.microsoft.com/office/powerpoint/2010/main" val="4101816285"/>
              </p:ext>
            </p:extLst>
          </p:nvPr>
        </p:nvGraphicFramePr>
        <p:xfrm>
          <a:off x="25403" y="2517078"/>
          <a:ext cx="3603009" cy="306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rved Right Arrow 10"/>
          <p:cNvSpPr/>
          <p:nvPr/>
        </p:nvSpPr>
        <p:spPr>
          <a:xfrm rot="4091888">
            <a:off x="918158" y="2362624"/>
            <a:ext cx="736074" cy="1578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aphicFrame>
        <p:nvGraphicFramePr>
          <p:cNvPr id="49" name="Picture Placeholder 2"/>
          <p:cNvGraphicFramePr>
            <a:graphicFrameLocks noGrp="1"/>
          </p:cNvGraphicFramePr>
          <p:nvPr>
            <p:ph type="pic" idx="12"/>
            <p:extLst>
              <p:ext uri="{D42A27DB-BD31-4B8C-83A1-F6EECF244321}">
                <p14:modId xmlns:p14="http://schemas.microsoft.com/office/powerpoint/2010/main" val="2788811409"/>
              </p:ext>
            </p:extLst>
          </p:nvPr>
        </p:nvGraphicFramePr>
        <p:xfrm>
          <a:off x="6252884" y="373647"/>
          <a:ext cx="3996586" cy="514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Curved Right Arrow 50"/>
          <p:cNvSpPr/>
          <p:nvPr/>
        </p:nvSpPr>
        <p:spPr>
          <a:xfrm rot="19025946">
            <a:off x="799724" y="4536803"/>
            <a:ext cx="683154" cy="13939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2" name="Curved Right Arrow 51"/>
          <p:cNvSpPr/>
          <p:nvPr/>
        </p:nvSpPr>
        <p:spPr>
          <a:xfrm rot="11368042">
            <a:off x="3144214" y="3451308"/>
            <a:ext cx="711467" cy="1578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4395302" y="2919787"/>
            <a:ext cx="1799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     </a:t>
            </a:r>
            <a:r>
              <a:rPr lang="id-ID" sz="2400" b="1" dirty="0" smtClean="0">
                <a:solidFill>
                  <a:schemeClr val="bg1"/>
                </a:solidFill>
              </a:rPr>
              <a:t>FACT</a:t>
            </a:r>
          </a:p>
          <a:p>
            <a:r>
              <a:rPr lang="id-ID" sz="1400" dirty="0" smtClean="0">
                <a:solidFill>
                  <a:schemeClr val="bg1"/>
                </a:solidFill>
              </a:rPr>
              <a:t>FACTA HUKUM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9662616" y="2757985"/>
            <a:ext cx="559558" cy="4777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Striped Right Arrow 53"/>
          <p:cNvSpPr/>
          <p:nvPr/>
        </p:nvSpPr>
        <p:spPr>
          <a:xfrm>
            <a:off x="3700889" y="3109440"/>
            <a:ext cx="559558" cy="4777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359910" y="206877"/>
            <a:ext cx="928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5400" b="1" dirty="0" smtClean="0">
                <a:solidFill>
                  <a:schemeClr val="bg1"/>
                </a:solidFill>
                <a:latin typeface="+mj-lt"/>
              </a:rPr>
              <a:t>FORMAT PENYUSUNAN LO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=""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4629122" y="2016125"/>
            <a:ext cx="3805194" cy="457574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13">
            <a:extLst>
              <a:ext uri="{FF2B5EF4-FFF2-40B4-BE49-F238E27FC236}">
                <a16:creationId xmlns=""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8589892" y="2016125"/>
            <a:ext cx="3461081" cy="457574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lnSpc>
                <a:spcPct val="150000"/>
              </a:lnSpc>
            </a:pPr>
            <a:r>
              <a:rPr lang="en-US" sz="1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Fungsi</a:t>
            </a:r>
            <a:r>
              <a:rPr lang="en-US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 Legal Opinion </a:t>
            </a:r>
          </a:p>
          <a:p>
            <a:pPr marL="342900" lvl="0" indent="-342900" algn="just" defTabSz="914400">
              <a:lnSpc>
                <a:spcPct val="15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Legal opinion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memudahkan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direktur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atau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pimpinan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sebuah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kantor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hukum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untuk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memahami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perkara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yang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masuk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atau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ditangani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sehingga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memudahkan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dalam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proses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pembuatan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keputusan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  <a:p>
            <a:pPr marL="342900" lvl="0" indent="-342900" algn="just" defTabSz="914400">
              <a:lnSpc>
                <a:spcPct val="15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Legal opinion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memudahkan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penyusunan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MOU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atas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perjanjian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jasa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penanganan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perkara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antara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kantor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hukum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klien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 defTabSz="914400">
              <a:lnSpc>
                <a:spcPct val="15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Legal opinion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memudahkan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dalam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penyusunan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draft – draft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hukum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misalnya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gugatan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lain – lain </a:t>
            </a:r>
          </a:p>
          <a:p>
            <a:pPr marL="342900" lvl="0" indent="-342900" algn="just" defTabSz="914400">
              <a:lnSpc>
                <a:spcPct val="15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Legal opinion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membantu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klien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mengetahui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posisi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hukum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perkara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yang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dihadapinya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 defTabSz="914400">
              <a:lnSpc>
                <a:spcPct val="15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Legal opinion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akan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meningkatkan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kepercayaan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klien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terhadap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performance </a:t>
            </a:r>
            <a:r>
              <a:rPr lang="en-US" sz="1100" dirty="0" err="1">
                <a:solidFill>
                  <a:prstClr val="black"/>
                </a:solidFill>
                <a:latin typeface="Times New Roman"/>
                <a:ea typeface="Times New Roman"/>
              </a:rPr>
              <a:t>kantor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hukum</a:t>
            </a:r>
            <a:endParaRPr lang="en-US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534" y="1654459"/>
            <a:ext cx="4328872" cy="1511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Sehubungan</a:t>
            </a:r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adanya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format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standar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baku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pembuatan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Legal Opinion yang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mengikat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maka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Legal Opinion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Harus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terdiri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dari</a:t>
            </a:r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4629122" y="1560285"/>
            <a:ext cx="3805193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8589891" y="1560285"/>
            <a:ext cx="3461081" cy="73379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6771" y="2410370"/>
            <a:ext cx="3502024" cy="374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Pendahuluan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Permasalahan</a:t>
            </a:r>
            <a:r>
              <a:rPr lang="en-US" sz="1400" dirty="0">
                <a:latin typeface="Arial Black" pitchFamily="34" charset="0"/>
              </a:rPr>
              <a:t> yang </a:t>
            </a:r>
            <a:r>
              <a:rPr lang="en-US" sz="1400" dirty="0" err="1">
                <a:latin typeface="Arial Black" pitchFamily="34" charset="0"/>
              </a:rPr>
              <a:t>dimintakan</a:t>
            </a:r>
            <a:r>
              <a:rPr lang="en-US" sz="1400" dirty="0">
                <a:latin typeface="Arial Black" pitchFamily="34" charset="0"/>
              </a:rPr>
              <a:t> Legal Opinion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Bahan</a:t>
            </a:r>
            <a:r>
              <a:rPr lang="en-US" sz="1400" dirty="0">
                <a:latin typeface="Arial Black" pitchFamily="34" charset="0"/>
              </a:rPr>
              <a:t> -</a:t>
            </a:r>
            <a:r>
              <a:rPr lang="en-US" sz="1400" dirty="0" err="1">
                <a:latin typeface="Arial Black" pitchFamily="34" charset="0"/>
              </a:rPr>
              <a:t>bahan</a:t>
            </a:r>
            <a:r>
              <a:rPr lang="en-US" sz="1400" dirty="0">
                <a:latin typeface="Arial Black" pitchFamily="34" charset="0"/>
              </a:rPr>
              <a:t> yang </a:t>
            </a:r>
            <a:r>
              <a:rPr lang="en-US" sz="1400" dirty="0" err="1">
                <a:latin typeface="Arial Black" pitchFamily="34" charset="0"/>
              </a:rPr>
              <a:t>berkaitan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dengan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permasalahan</a:t>
            </a:r>
            <a:r>
              <a:rPr lang="en-US" sz="1400" dirty="0">
                <a:latin typeface="Arial Black" pitchFamily="34" charset="0"/>
              </a:rPr>
              <a:t> yang </a:t>
            </a:r>
            <a:r>
              <a:rPr lang="en-US" sz="1400" dirty="0" err="1">
                <a:latin typeface="Arial Black" pitchFamily="34" charset="0"/>
              </a:rPr>
              <a:t>ada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seperti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informasi</a:t>
            </a:r>
            <a:r>
              <a:rPr lang="en-US" sz="1400" dirty="0">
                <a:latin typeface="Arial Black" pitchFamily="34" charset="0"/>
              </a:rPr>
              <a:t>, data – data </a:t>
            </a:r>
            <a:r>
              <a:rPr lang="en-US" sz="1400" dirty="0" err="1">
                <a:latin typeface="Arial Black" pitchFamily="34" charset="0"/>
              </a:rPr>
              <a:t>dan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dokumen</a:t>
            </a:r>
            <a:r>
              <a:rPr lang="en-US" sz="1400" dirty="0">
                <a:latin typeface="Arial Black" pitchFamily="34" charset="0"/>
              </a:rPr>
              <a:t> – </a:t>
            </a:r>
            <a:r>
              <a:rPr lang="en-US" sz="1400" dirty="0" err="1">
                <a:latin typeface="Arial Black" pitchFamily="34" charset="0"/>
              </a:rPr>
              <a:t>dokumen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Dasar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hukum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dan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perundang</a:t>
            </a:r>
            <a:r>
              <a:rPr lang="en-US" sz="1400" dirty="0">
                <a:latin typeface="Arial Black" pitchFamily="34" charset="0"/>
              </a:rPr>
              <a:t> – </a:t>
            </a:r>
            <a:r>
              <a:rPr lang="en-US" sz="1400" dirty="0" err="1">
                <a:latin typeface="Arial Black" pitchFamily="34" charset="0"/>
              </a:rPr>
              <a:t>undangan</a:t>
            </a:r>
            <a:r>
              <a:rPr lang="en-US" sz="1400" dirty="0">
                <a:latin typeface="Arial Black" pitchFamily="34" charset="0"/>
              </a:rPr>
              <a:t> yang </a:t>
            </a:r>
            <a:r>
              <a:rPr lang="en-US" sz="1400" dirty="0" err="1">
                <a:latin typeface="Arial Black" pitchFamily="34" charset="0"/>
              </a:rPr>
              <a:t>terkait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dengan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permasalahan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Uraian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fakta</a:t>
            </a:r>
            <a:r>
              <a:rPr lang="en-US" sz="1400" dirty="0">
                <a:latin typeface="Arial Black" pitchFamily="34" charset="0"/>
              </a:rPr>
              <a:t> – </a:t>
            </a:r>
            <a:r>
              <a:rPr lang="en-US" sz="1400" dirty="0" err="1">
                <a:latin typeface="Arial Black" pitchFamily="34" charset="0"/>
              </a:rPr>
              <a:t>fakta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dan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kronologis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Analisa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Hukum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Pendapat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Hukum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err="1">
                <a:latin typeface="Arial Black" pitchFamily="34" charset="0"/>
              </a:rPr>
              <a:t>Kesimpulan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dan</a:t>
            </a:r>
            <a:r>
              <a:rPr lang="en-US" sz="1400" dirty="0">
                <a:latin typeface="Arial Black" pitchFamily="34" charset="0"/>
              </a:rPr>
              <a:t> saran – saran </a:t>
            </a:r>
            <a:r>
              <a:rPr lang="en-US" sz="1400" dirty="0" err="1">
                <a:latin typeface="Arial Black" pitchFamily="34" charset="0"/>
              </a:rPr>
              <a:t>atau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solusi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n-US" sz="1400" dirty="0" err="1">
                <a:latin typeface="Arial Black" pitchFamily="34" charset="0"/>
              </a:rPr>
              <a:t>permasalahan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 Black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:</a:t>
            </a:r>
            <a:endParaRPr lang="en-US" sz="14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4629122" y="1620150"/>
            <a:ext cx="359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2400" b="1" dirty="0" smtClean="0">
                <a:solidFill>
                  <a:schemeClr val="bg1"/>
                </a:solidFill>
                <a:latin typeface="+mj-lt"/>
              </a:rPr>
              <a:t>KERANGKA DASAR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직사각형 3">
            <a:extLst>
              <a:ext uri="{FF2B5EF4-FFF2-40B4-BE49-F238E27FC236}">
                <a16:creationId xmlns=""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8707272" y="1696352"/>
            <a:ext cx="3343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2000" b="1" dirty="0" smtClean="0">
                <a:solidFill>
                  <a:schemeClr val="bg1"/>
                </a:solidFill>
                <a:latin typeface="+mj-lt"/>
              </a:rPr>
              <a:t>FUNGSI LEGAL OPINION</a:t>
            </a:r>
          </a:p>
        </p:txBody>
      </p:sp>
    </p:spTree>
    <p:extLst>
      <p:ext uri="{BB962C8B-B14F-4D97-AF65-F5344CB8AC3E}">
        <p14:creationId xmlns:p14="http://schemas.microsoft.com/office/powerpoint/2010/main" val="8039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463</Words>
  <Application>Microsoft Office PowerPoint</Application>
  <PresentationFormat>Custom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Acer</cp:lastModifiedBy>
  <cp:revision>121</cp:revision>
  <dcterms:created xsi:type="dcterms:W3CDTF">2018-04-24T17:14:44Z</dcterms:created>
  <dcterms:modified xsi:type="dcterms:W3CDTF">2021-11-14T05:06:41Z</dcterms:modified>
</cp:coreProperties>
</file>